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46b22f64af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346b22f64a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46bf4ac5f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46bf4ac5f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46b22f64af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46b22f64af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g346bf4ac5f4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g346bf4ac5f4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346bf4ac5f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346bf4ac5f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6bf4ac5f4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46bf4ac5f4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46bf4ac5f4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46bf4ac5f4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g346b22f64af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8" name="Google Shape;78;g346b22f64af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346b22f64af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346b22f64af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46bf4ac5f4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46bf4ac5f4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46b22f64a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 name="Google Shape;94;g346b22f64a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3680"/>
              <a:t>Gender as Capta:</a:t>
            </a:r>
            <a:endParaRPr sz="3680"/>
          </a:p>
          <a:p>
            <a:pPr indent="0" lvl="0" marL="0" rtl="0" algn="ctr">
              <a:spcBef>
                <a:spcPts val="0"/>
              </a:spcBef>
              <a:spcAft>
                <a:spcPts val="0"/>
              </a:spcAft>
              <a:buSzPts val="990"/>
              <a:buNone/>
            </a:pPr>
            <a:r>
              <a:rPr lang="en" sz="3680"/>
              <a:t>Representation and Construction of Gender in the Women Writers Project</a:t>
            </a:r>
            <a:endParaRPr sz="3680"/>
          </a:p>
        </p:txBody>
      </p:sp>
      <p:sp>
        <p:nvSpPr>
          <p:cNvPr id="55" name="Google Shape;55;p13"/>
          <p:cNvSpPr txBox="1"/>
          <p:nvPr>
            <p:ph idx="1" type="subTitle"/>
          </p:nvPr>
        </p:nvSpPr>
        <p:spPr>
          <a:xfrm>
            <a:off x="311700" y="3215125"/>
            <a:ext cx="8520600" cy="1368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Julia Flanders</a:t>
            </a:r>
            <a:endParaRPr/>
          </a:p>
          <a:p>
            <a:pPr indent="0" lvl="0" marL="0" rtl="0" algn="ctr">
              <a:spcBef>
                <a:spcPts val="0"/>
              </a:spcBef>
              <a:spcAft>
                <a:spcPts val="0"/>
              </a:spcAft>
              <a:buNone/>
            </a:pPr>
            <a:r>
              <a:rPr lang="en"/>
              <a:t>Northeastern University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creation of the [Colored Conventions] corpus enables these important activists to be counted, as well as have their words…analyzed and incorporated into the historical record. But the process of converting the meeting minutes into data strongly recalls the original violence that accompanied the slave trade, when human lives…were reduced to numbers and names.”</a:t>
            </a:r>
            <a:endParaRPr/>
          </a:p>
          <a:p>
            <a:pPr indent="0" lvl="0" marL="0" rtl="0" algn="l">
              <a:spcBef>
                <a:spcPts val="1200"/>
              </a:spcBef>
              <a:spcAft>
                <a:spcPts val="0"/>
              </a:spcAft>
              <a:buNone/>
            </a:pPr>
            <a:r>
              <a:rPr lang="en"/>
              <a:t>		—D’Ignazio and Klein, </a:t>
            </a:r>
            <a:r>
              <a:rPr i="1" lang="en"/>
              <a:t>Data Feminism</a:t>
            </a:r>
            <a:r>
              <a:rPr lang="en"/>
              <a:t>, 118</a:t>
            </a:r>
            <a:endParaRPr/>
          </a:p>
          <a:p>
            <a:pPr indent="0" lvl="0" marL="0" rtl="0" algn="l">
              <a:spcBef>
                <a:spcPts val="1200"/>
              </a:spcBef>
              <a:spcAft>
                <a:spcPts val="1200"/>
              </a:spcAft>
              <a:buNone/>
            </a:pPr>
            <a:r>
              <a:t/>
            </a:r>
            <a:endParaRPr/>
          </a:p>
        </p:txBody>
      </p:sp>
      <p:pic>
        <p:nvPicPr>
          <p:cNvPr id="102" name="Google Shape;102;p22" title="Screenshot 2025-03-27 at 8.45.38 PM.png"/>
          <p:cNvPicPr preferRelativeResize="0"/>
          <p:nvPr/>
        </p:nvPicPr>
        <p:blipFill>
          <a:blip r:embed="rId3">
            <a:alphaModFix/>
          </a:blip>
          <a:stretch>
            <a:fillRect/>
          </a:stretch>
        </p:blipFill>
        <p:spPr>
          <a:xfrm>
            <a:off x="0" y="3625900"/>
            <a:ext cx="9144003" cy="15493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3"/>
          <p:cNvSpPr txBox="1"/>
          <p:nvPr>
            <p:ph idx="1" type="body"/>
          </p:nvPr>
        </p:nvSpPr>
        <p:spPr>
          <a:xfrm>
            <a:off x="311700" y="118050"/>
            <a:ext cx="8520600" cy="5059800"/>
          </a:xfrm>
          <a:prstGeom prst="rect">
            <a:avLst/>
          </a:prstGeom>
        </p:spPr>
        <p:txBody>
          <a:bodyPr anchorCtr="0" anchor="t" bIns="91425" lIns="91425" spcFirstLastPara="1" rIns="91425" wrap="square" tIns="91425">
            <a:normAutofit fontScale="85000" lnSpcReduction="10000"/>
          </a:bodyPr>
          <a:lstStyle/>
          <a:p>
            <a:pPr indent="0" lvl="0" marL="0" rtl="0" algn="l">
              <a:spcBef>
                <a:spcPts val="0"/>
              </a:spcBef>
              <a:spcAft>
                <a:spcPts val="0"/>
              </a:spcAft>
              <a:buNone/>
            </a:pPr>
            <a:r>
              <a:rPr lang="en"/>
              <a:t>“</a:t>
            </a:r>
            <a:r>
              <a:rPr lang="en"/>
              <a:t>I was born in Newburyport, in 1799. My mother was the daughter of Tobias Wornton, who was stolen from Africa, when a lad, and was a slave of Capt. Winthrop Sargent; and, although a slave, he fought for liberty, and was in the Revolutionary army at the battle of Bunker Hill. My grandmother was an Indian. My father, Thomas Gardener, was born on Nantucket; his parents were of African descent, and when he died of bleeding at the lungs, leaving my mother a widow the second time, with an infant in her arms.”</a:t>
            </a:r>
            <a:endParaRPr/>
          </a:p>
          <a:p>
            <a:pPr indent="457200" lvl="0" marL="457200" rtl="0" algn="l">
              <a:spcBef>
                <a:spcPts val="1200"/>
              </a:spcBef>
              <a:spcAft>
                <a:spcPts val="0"/>
              </a:spcAft>
              <a:buNone/>
            </a:pPr>
            <a:r>
              <a:rPr lang="en" sz="1600"/>
              <a:t>—Nancy Prince, </a:t>
            </a:r>
            <a:r>
              <a:rPr i="1" lang="en" sz="1600"/>
              <a:t>A Narrative of the Life and Travels of Mrs. Nancy Prince,</a:t>
            </a:r>
            <a:r>
              <a:rPr lang="en" sz="1600"/>
              <a:t> 1850</a:t>
            </a:r>
            <a:endParaRPr sz="1943"/>
          </a:p>
          <a:p>
            <a:pPr indent="0" lvl="0" marL="0" rtl="0" algn="l">
              <a:spcBef>
                <a:spcPts val="1200"/>
              </a:spcBef>
              <a:spcAft>
                <a:spcPts val="0"/>
              </a:spcAft>
              <a:buNone/>
            </a:pPr>
            <a:r>
              <a:rPr lang="en" sz="1750"/>
              <a:t>“The idea of writing Mary Prince’s history was first suggested by herself. She wished it to be done, she said, that good people in England might hear from a slave what a slave had felt and suffered; and a letter of her late master’s, which will be found in the Supplement, induced me to accede to her wish without farther delay. The more immediate object of the publication will afterwards appear.</a:t>
            </a:r>
            <a:endParaRPr sz="1750"/>
          </a:p>
          <a:p>
            <a:pPr indent="457200" lvl="0" marL="457200" rtl="0" algn="l">
              <a:spcBef>
                <a:spcPts val="1200"/>
              </a:spcBef>
              <a:spcAft>
                <a:spcPts val="0"/>
              </a:spcAft>
              <a:buNone/>
            </a:pPr>
            <a:r>
              <a:rPr lang="en" sz="1600"/>
              <a:t>—Mary Prince, </a:t>
            </a:r>
            <a:r>
              <a:rPr i="1" lang="en" sz="1600"/>
              <a:t>The History of Mary Prince,</a:t>
            </a:r>
            <a:r>
              <a:rPr lang="en" sz="1600"/>
              <a:t> 1831 </a:t>
            </a:r>
            <a:endParaRPr sz="1600"/>
          </a:p>
          <a:p>
            <a:pPr indent="0" lvl="0" marL="0" rtl="0" algn="l">
              <a:lnSpc>
                <a:spcPct val="115000"/>
              </a:lnSpc>
              <a:spcBef>
                <a:spcPts val="1200"/>
              </a:spcBef>
              <a:spcAft>
                <a:spcPts val="0"/>
              </a:spcAft>
              <a:buNone/>
            </a:pPr>
            <a:r>
              <a:rPr lang="en" sz="1600"/>
              <a:t>From the dull confines of a country shade,</a:t>
            </a:r>
            <a:br>
              <a:rPr lang="en" sz="1600"/>
            </a:br>
            <a:r>
              <a:rPr lang="en" sz="1600"/>
              <a:t>A rustic damsel issues forth her lays;</a:t>
            </a:r>
            <a:br>
              <a:rPr lang="en" sz="1600"/>
            </a:br>
            <a:r>
              <a:rPr lang="en" sz="1600"/>
              <a:t>There she, in secret, sought the Muse’s aid,</a:t>
            </a:r>
            <a:br>
              <a:rPr lang="en" sz="1600"/>
            </a:br>
            <a:r>
              <a:rPr lang="en" sz="1600"/>
              <a:t>But now, aspiring, hopes to gain the bays.</a:t>
            </a:r>
            <a:endParaRPr sz="1600"/>
          </a:p>
          <a:p>
            <a:pPr indent="0" lvl="0" marL="0" rtl="0" algn="l">
              <a:lnSpc>
                <a:spcPct val="115000"/>
              </a:lnSpc>
              <a:spcBef>
                <a:spcPts val="0"/>
              </a:spcBef>
              <a:spcAft>
                <a:spcPts val="0"/>
              </a:spcAft>
              <a:buNone/>
            </a:pPr>
            <a:r>
              <a:t/>
            </a:r>
            <a:endParaRPr sz="1600"/>
          </a:p>
          <a:p>
            <a:pPr indent="457200" lvl="0" marL="457200" rtl="0" algn="l">
              <a:spcBef>
                <a:spcPts val="0"/>
              </a:spcBef>
              <a:spcAft>
                <a:spcPts val="1200"/>
              </a:spcAft>
              <a:buNone/>
            </a:pPr>
            <a:r>
              <a:rPr lang="en" sz="1600"/>
              <a:t>—Janet Little, </a:t>
            </a:r>
            <a:r>
              <a:rPr i="1" lang="en" sz="1600"/>
              <a:t>The Poetical Works of Janet Little, The Scotch Milkmaid,</a:t>
            </a:r>
            <a:r>
              <a:rPr lang="en" sz="1600"/>
              <a:t> 1792</a:t>
            </a:r>
            <a:endParaRPr sz="16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sz="1900">
                <a:solidFill>
                  <a:schemeClr val="dk1"/>
                </a:solidFill>
              </a:rPr>
              <a:t>“Data are capta</a:t>
            </a:r>
            <a:r>
              <a:rPr lang="en" sz="1900">
                <a:solidFill>
                  <a:schemeClr val="dk1"/>
                </a:solidFill>
                <a:highlight>
                  <a:srgbClr val="FFFFFF"/>
                </a:highlight>
              </a:rPr>
              <a:t>, taken not given, constructed as an interpretation of the phenomenal world, not inherent in it.”</a:t>
            </a:r>
            <a:endParaRPr sz="1900">
              <a:solidFill>
                <a:schemeClr val="dk1"/>
              </a:solidFill>
              <a:highlight>
                <a:srgbClr val="FFFFFF"/>
              </a:highlight>
            </a:endParaRPr>
          </a:p>
          <a:p>
            <a:pPr indent="0" lvl="0" marL="457200" rtl="0" algn="l">
              <a:spcBef>
                <a:spcPts val="1200"/>
              </a:spcBef>
              <a:spcAft>
                <a:spcPts val="1200"/>
              </a:spcAft>
              <a:buNone/>
            </a:pPr>
            <a:r>
              <a:rPr lang="en" sz="1900">
                <a:solidFill>
                  <a:schemeClr val="dk1"/>
                </a:solidFill>
                <a:highlight>
                  <a:srgbClr val="FFFFFF"/>
                </a:highlight>
              </a:rPr>
              <a:t>—Johanna Drucker, “Humanities Approaches to Graphical Display”, ¶8</a:t>
            </a:r>
            <a:endParaRPr sz="1900">
              <a:solidFill>
                <a:schemeClr val="dk1"/>
              </a:solidFill>
              <a:highlight>
                <a:srgbClr val="FFFFFF"/>
              </a:highlight>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id="60" name="Google Shape;60;p14" title="Screenshot 2025-03-28 at 7.46.57 AM.png"/>
          <p:cNvPicPr preferRelativeResize="0"/>
          <p:nvPr/>
        </p:nvPicPr>
        <p:blipFill>
          <a:blip r:embed="rId3">
            <a:alphaModFix/>
          </a:blip>
          <a:stretch>
            <a:fillRect/>
          </a:stretch>
        </p:blipFill>
        <p:spPr>
          <a:xfrm>
            <a:off x="152400" y="152400"/>
            <a:ext cx="8292603" cy="483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id="65" name="Google Shape;65;p15" title="IMG_2923.jpeg"/>
          <p:cNvPicPr preferRelativeResize="0"/>
          <p:nvPr/>
        </p:nvPicPr>
        <p:blipFill>
          <a:blip r:embed="rId3">
            <a:alphaModFix/>
          </a:blip>
          <a:stretch>
            <a:fillRect/>
          </a:stretch>
        </p:blipFill>
        <p:spPr>
          <a:xfrm>
            <a:off x="2590800" y="152400"/>
            <a:ext cx="3629027" cy="483870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“If gender is first and then racial or ethnic background, all of the women are together and all of the men are together, but Afro-Americans, Euro-Americans, Asian-Americans and Hispanic-Americans are each in two different places. However, if racial or ethnic background is the first characteristic in sorting then Afro-, Euro-, Asian-, and Hispanic-Americans are each together, but women are in four different places and men are in four different places.”</a:t>
            </a:r>
            <a:endParaRPr/>
          </a:p>
          <a:p>
            <a:pPr indent="0" lvl="0" marL="0" rtl="0" algn="l">
              <a:spcBef>
                <a:spcPts val="1200"/>
              </a:spcBef>
              <a:spcAft>
                <a:spcPts val="0"/>
              </a:spcAft>
              <a:buNone/>
            </a:pPr>
            <a:r>
              <a:rPr lang="en"/>
              <a:t>	—Hope Olson, “How We Construct Subjects”</a:t>
            </a:r>
            <a:endParaRPr/>
          </a:p>
          <a:p>
            <a:pPr indent="0" lvl="0" marL="0" rtl="0" algn="l">
              <a:spcBef>
                <a:spcPts val="1200"/>
              </a:spcBef>
              <a:spcAft>
                <a:spcPts val="12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pic>
        <p:nvPicPr>
          <p:cNvPr id="75" name="Google Shape;75;p17" title="Screenshot 2025-03-27 at 8.27.40 PM.png"/>
          <p:cNvPicPr preferRelativeResize="0"/>
          <p:nvPr/>
        </p:nvPicPr>
        <p:blipFill>
          <a:blip r:embed="rId3">
            <a:alphaModFix/>
          </a:blip>
          <a:stretch>
            <a:fillRect/>
          </a:stretch>
        </p:blipFill>
        <p:spPr>
          <a:xfrm>
            <a:off x="3352800" y="152400"/>
            <a:ext cx="1467854" cy="483869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18"/>
          <p:cNvSpPr txBox="1"/>
          <p:nvPr>
            <p:ph idx="1" type="body"/>
          </p:nvPr>
        </p:nvSpPr>
        <p:spPr>
          <a:xfrm>
            <a:off x="0" y="220325"/>
            <a:ext cx="5185800" cy="4923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200">
                <a:solidFill>
                  <a:schemeClr val="dk1"/>
                </a:solidFill>
              </a:rPr>
              <a:t>The Wonderful Discoverie of the Witchcrafts of Margaret and Phillip Flower, 1619</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0"/>
              </a:spcBef>
              <a:spcAft>
                <a:spcPts val="0"/>
              </a:spcAft>
              <a:buNone/>
            </a:pPr>
            <a:r>
              <a:rPr b="1" lang="en" sz="1200">
                <a:solidFill>
                  <a:schemeClr val="dk1"/>
                </a:solidFill>
              </a:rPr>
              <a:t>From the &lt;titleStmt&gt;:</a:t>
            </a:r>
            <a:endParaRPr b="1" sz="1200">
              <a:solidFill>
                <a:schemeClr val="dk1"/>
              </a:solidFill>
            </a:endParaRPr>
          </a:p>
          <a:p>
            <a:pPr indent="0" lvl="0" marL="0" rtl="0" algn="l">
              <a:spcBef>
                <a:spcPts val="0"/>
              </a:spcBef>
              <a:spcAft>
                <a:spcPts val="0"/>
              </a:spcAft>
              <a:buNone/>
            </a:pPr>
            <a:r>
              <a:t/>
            </a:r>
            <a:endParaRPr sz="900">
              <a:solidFill>
                <a:schemeClr val="dk1"/>
              </a:solidFill>
            </a:endParaRPr>
          </a:p>
          <a:p>
            <a:pPr indent="0" lvl="0" marL="0" rtl="0" algn="l">
              <a:spcBef>
                <a:spcPts val="0"/>
              </a:spcBef>
              <a:spcAft>
                <a:spcPts val="0"/>
              </a:spcAft>
              <a:buNone/>
            </a:pPr>
            <a:r>
              <a:rPr lang="en" sz="1200">
                <a:solidFill>
                  <a:srgbClr val="000096"/>
                </a:solidFill>
              </a:rPr>
              <a:t>&lt;author&gt;</a:t>
            </a:r>
            <a:br>
              <a:rPr lang="en" sz="1200">
                <a:solidFill>
                  <a:srgbClr val="000096"/>
                </a:solidFill>
              </a:rPr>
            </a:br>
            <a:r>
              <a:rPr lang="en" sz="1200">
                <a:solidFill>
                  <a:schemeClr val="dk1"/>
                </a:solidFill>
              </a:rPr>
              <a:t>     </a:t>
            </a:r>
            <a:r>
              <a:rPr lang="en" sz="1200">
                <a:solidFill>
                  <a:srgbClr val="000096"/>
                </a:solidFill>
              </a:rPr>
              <a:t>&lt;persName</a:t>
            </a:r>
            <a:r>
              <a:rPr lang="en" sz="1200">
                <a:solidFill>
                  <a:srgbClr val="F5844C"/>
                </a:solidFill>
              </a:rPr>
              <a:t> ref</a:t>
            </a:r>
            <a:r>
              <a:rPr lang="en" sz="1200">
                <a:solidFill>
                  <a:srgbClr val="FF8040"/>
                </a:solidFill>
              </a:rPr>
              <a:t>=</a:t>
            </a:r>
            <a:r>
              <a:rPr lang="en" sz="1200">
                <a:solidFill>
                  <a:srgbClr val="993300"/>
                </a:solidFill>
              </a:rPr>
              <a:t>"p:unknown.pbp"</a:t>
            </a:r>
            <a:r>
              <a:rPr lang="en" sz="1200">
                <a:solidFill>
                  <a:srgbClr val="F5844C"/>
                </a:solidFill>
              </a:rPr>
              <a:t> type</a:t>
            </a:r>
            <a:r>
              <a:rPr lang="en" sz="1200">
                <a:solidFill>
                  <a:srgbClr val="FF8040"/>
                </a:solidFill>
              </a:rPr>
              <a:t>=</a:t>
            </a:r>
            <a:r>
              <a:rPr lang="en" sz="1200">
                <a:solidFill>
                  <a:srgbClr val="993300"/>
                </a:solidFill>
              </a:rPr>
              <a:t>"person-female"</a:t>
            </a:r>
            <a:r>
              <a:rPr lang="en" sz="1200">
                <a:solidFill>
                  <a:srgbClr val="000096"/>
                </a:solidFill>
              </a:rPr>
              <a:t>&gt; </a:t>
            </a:r>
            <a:endParaRPr sz="1200">
              <a:solidFill>
                <a:srgbClr val="000096"/>
              </a:solidFill>
            </a:endParaRPr>
          </a:p>
          <a:p>
            <a:pPr indent="0" lvl="0" marL="0" rtl="0" algn="l">
              <a:spcBef>
                <a:spcPts val="0"/>
              </a:spcBef>
              <a:spcAft>
                <a:spcPts val="0"/>
              </a:spcAft>
              <a:buClr>
                <a:schemeClr val="dk1"/>
              </a:buClr>
              <a:buSzPts val="1100"/>
              <a:buFont typeface="Arial"/>
              <a:buNone/>
            </a:pPr>
            <a:r>
              <a:rPr lang="en" sz="1200">
                <a:solidFill>
                  <a:srgbClr val="000096"/>
                </a:solidFill>
              </a:rPr>
              <a:t>              </a:t>
            </a:r>
            <a:r>
              <a:rPr lang="en" sz="1200">
                <a:solidFill>
                  <a:schemeClr val="dk1"/>
                </a:solidFill>
              </a:rPr>
              <a:t>[unknown]</a:t>
            </a:r>
            <a:r>
              <a:rPr lang="en" sz="1200">
                <a:solidFill>
                  <a:srgbClr val="000096"/>
                </a:solidFill>
              </a:rPr>
              <a:t>&lt;/persName&gt;</a:t>
            </a:r>
            <a:br>
              <a:rPr lang="en" sz="1200">
                <a:solidFill>
                  <a:srgbClr val="000096"/>
                </a:solidFill>
              </a:rPr>
            </a:br>
            <a:r>
              <a:rPr lang="en" sz="1200">
                <a:solidFill>
                  <a:srgbClr val="000096"/>
                </a:solidFill>
              </a:rPr>
              <a:t>&lt;/author&gt;</a:t>
            </a:r>
            <a:endParaRPr sz="1200">
              <a:solidFill>
                <a:srgbClr val="000096"/>
              </a:solidFill>
            </a:endParaRPr>
          </a:p>
          <a:p>
            <a:pPr indent="0" lvl="0" marL="0" rtl="0" algn="l">
              <a:spcBef>
                <a:spcPts val="0"/>
              </a:spcBef>
              <a:spcAft>
                <a:spcPts val="0"/>
              </a:spcAft>
              <a:buNone/>
            </a:pPr>
            <a:r>
              <a:t/>
            </a:r>
            <a:endParaRPr sz="900">
              <a:solidFill>
                <a:srgbClr val="000096"/>
              </a:solidFill>
            </a:endParaRPr>
          </a:p>
          <a:p>
            <a:pPr indent="0" lvl="0" marL="0" rtl="0" algn="l">
              <a:spcBef>
                <a:spcPts val="0"/>
              </a:spcBef>
              <a:spcAft>
                <a:spcPts val="0"/>
              </a:spcAft>
              <a:buNone/>
            </a:pPr>
            <a:r>
              <a:t/>
            </a:r>
            <a:endParaRPr sz="900">
              <a:solidFill>
                <a:srgbClr val="000096"/>
              </a:solidFill>
            </a:endParaRPr>
          </a:p>
          <a:p>
            <a:pPr indent="0" lvl="0" marL="0" rtl="0" algn="l">
              <a:spcBef>
                <a:spcPts val="0"/>
              </a:spcBef>
              <a:spcAft>
                <a:spcPts val="0"/>
              </a:spcAft>
              <a:buNone/>
            </a:pPr>
            <a:r>
              <a:rPr b="1" lang="en" sz="1200">
                <a:solidFill>
                  <a:schemeClr val="dk1"/>
                </a:solidFill>
              </a:rPr>
              <a:t>From the &lt;sourceDesc&gt;:</a:t>
            </a:r>
            <a:endParaRPr b="1" sz="1200">
              <a:solidFill>
                <a:schemeClr val="dk1"/>
              </a:solidFill>
            </a:endParaRPr>
          </a:p>
          <a:p>
            <a:pPr indent="0" lvl="0" marL="0" rtl="0" algn="l">
              <a:spcBef>
                <a:spcPts val="0"/>
              </a:spcBef>
              <a:spcAft>
                <a:spcPts val="0"/>
              </a:spcAft>
              <a:buClr>
                <a:schemeClr val="dk1"/>
              </a:buClr>
              <a:buSzPts val="1100"/>
              <a:buFont typeface="Arial"/>
              <a:buNone/>
            </a:pPr>
            <a:r>
              <a:t/>
            </a:r>
            <a:endParaRPr sz="900">
              <a:solidFill>
                <a:srgbClr val="000096"/>
              </a:solidFill>
            </a:endParaRPr>
          </a:p>
          <a:p>
            <a:pPr indent="0" lvl="0" marL="0" rtl="0" algn="l">
              <a:spcBef>
                <a:spcPts val="0"/>
              </a:spcBef>
              <a:spcAft>
                <a:spcPts val="0"/>
              </a:spcAft>
              <a:buNone/>
            </a:pPr>
            <a:r>
              <a:rPr lang="en" sz="1200">
                <a:solidFill>
                  <a:srgbClr val="000096"/>
                </a:solidFill>
              </a:rPr>
              <a:t>&lt;respStmt&gt;</a:t>
            </a:r>
            <a:br>
              <a:rPr lang="en" sz="1200">
                <a:solidFill>
                  <a:srgbClr val="000096"/>
                </a:solidFill>
              </a:rPr>
            </a:br>
            <a:r>
              <a:rPr lang="en" sz="1200">
                <a:solidFill>
                  <a:schemeClr val="dk1"/>
                </a:solidFill>
              </a:rPr>
              <a:t>      </a:t>
            </a:r>
            <a:r>
              <a:rPr lang="en" sz="1200">
                <a:solidFill>
                  <a:srgbClr val="000096"/>
                </a:solidFill>
              </a:rPr>
              <a:t>&lt;persName</a:t>
            </a:r>
            <a:r>
              <a:rPr lang="en" sz="1200">
                <a:solidFill>
                  <a:srgbClr val="F5844C"/>
                </a:solidFill>
              </a:rPr>
              <a:t> ref</a:t>
            </a:r>
            <a:r>
              <a:rPr lang="en" sz="1200">
                <a:solidFill>
                  <a:srgbClr val="FF8040"/>
                </a:solidFill>
              </a:rPr>
              <a:t>=</a:t>
            </a:r>
            <a:r>
              <a:rPr lang="en" sz="1200">
                <a:solidFill>
                  <a:srgbClr val="993300"/>
                </a:solidFill>
              </a:rPr>
              <a:t>"p:mflower.wxz"</a:t>
            </a:r>
            <a:r>
              <a:rPr lang="en" sz="1200">
                <a:solidFill>
                  <a:srgbClr val="000096"/>
                </a:solidFill>
              </a:rPr>
              <a:t>&gt;</a:t>
            </a:r>
            <a:r>
              <a:rPr lang="en" sz="1200">
                <a:solidFill>
                  <a:schemeClr val="dk1"/>
                </a:solidFill>
              </a:rPr>
              <a:t>Flower, Margaret</a:t>
            </a:r>
            <a:r>
              <a:rPr lang="en" sz="1200">
                <a:solidFill>
                  <a:srgbClr val="000096"/>
                </a:solidFill>
              </a:rPr>
              <a:t>&lt;/persName&gt;</a:t>
            </a:r>
            <a:br>
              <a:rPr lang="en" sz="1200">
                <a:solidFill>
                  <a:srgbClr val="000096"/>
                </a:solidFill>
              </a:rPr>
            </a:br>
            <a:r>
              <a:rPr lang="en" sz="1200">
                <a:solidFill>
                  <a:schemeClr val="dk1"/>
                </a:solidFill>
              </a:rPr>
              <a:t>      </a:t>
            </a:r>
            <a:r>
              <a:rPr lang="en" sz="1200">
                <a:solidFill>
                  <a:srgbClr val="000096"/>
                </a:solidFill>
              </a:rPr>
              <a:t>&lt;resp</a:t>
            </a:r>
            <a:r>
              <a:rPr lang="en" sz="1200">
                <a:solidFill>
                  <a:srgbClr val="F5844C"/>
                </a:solidFill>
              </a:rPr>
              <a:t> type</a:t>
            </a:r>
            <a:r>
              <a:rPr lang="en" sz="1200">
                <a:solidFill>
                  <a:srgbClr val="FF8040"/>
                </a:solidFill>
              </a:rPr>
              <a:t>=</a:t>
            </a:r>
            <a:r>
              <a:rPr lang="en" sz="1200">
                <a:solidFill>
                  <a:srgbClr val="993300"/>
                </a:solidFill>
              </a:rPr>
              <a:t>"author"</a:t>
            </a:r>
            <a:r>
              <a:rPr lang="en" sz="1200">
                <a:solidFill>
                  <a:srgbClr val="000096"/>
                </a:solidFill>
              </a:rPr>
              <a:t>&gt;</a:t>
            </a:r>
            <a:r>
              <a:rPr lang="en" sz="1200">
                <a:solidFill>
                  <a:schemeClr val="dk1"/>
                </a:solidFill>
              </a:rPr>
              <a:t>Margaret Flower is the subject of this</a:t>
            </a:r>
            <a:endParaRPr sz="1200">
              <a:solidFill>
                <a:schemeClr val="dk1"/>
              </a:solidFill>
            </a:endParaRPr>
          </a:p>
          <a:p>
            <a:pPr indent="0" lvl="0" marL="0" rtl="0" algn="l">
              <a:spcBef>
                <a:spcPts val="0"/>
              </a:spcBef>
              <a:spcAft>
                <a:spcPts val="0"/>
              </a:spcAft>
              <a:buNone/>
            </a:pPr>
            <a:r>
              <a:rPr lang="en" sz="1200">
                <a:solidFill>
                  <a:schemeClr val="dk1"/>
                </a:solidFill>
              </a:rPr>
              <a:t>           narrative but not, strictly speaking, its author.</a:t>
            </a:r>
            <a:r>
              <a:rPr lang="en" sz="1200">
                <a:solidFill>
                  <a:srgbClr val="000096"/>
                </a:solidFill>
              </a:rPr>
              <a:t>&lt;/resp&gt;</a:t>
            </a:r>
            <a:br>
              <a:rPr lang="en" sz="1200">
                <a:solidFill>
                  <a:srgbClr val="000096"/>
                </a:solidFill>
              </a:rPr>
            </a:br>
            <a:r>
              <a:rPr lang="en" sz="1200">
                <a:solidFill>
                  <a:srgbClr val="000096"/>
                </a:solidFill>
              </a:rPr>
              <a:t>&lt;/respStmt&gt;</a:t>
            </a:r>
            <a:br>
              <a:rPr lang="en" sz="1200">
                <a:solidFill>
                  <a:srgbClr val="000096"/>
                </a:solidFill>
              </a:rPr>
            </a:br>
            <a:r>
              <a:rPr lang="en" sz="1200">
                <a:solidFill>
                  <a:srgbClr val="000096"/>
                </a:solidFill>
              </a:rPr>
              <a:t>&lt;respStmt&gt;</a:t>
            </a:r>
            <a:br>
              <a:rPr lang="en" sz="1200">
                <a:solidFill>
                  <a:srgbClr val="000096"/>
                </a:solidFill>
              </a:rPr>
            </a:br>
            <a:r>
              <a:rPr lang="en" sz="1200">
                <a:solidFill>
                  <a:schemeClr val="dk1"/>
                </a:solidFill>
              </a:rPr>
              <a:t>      </a:t>
            </a:r>
            <a:r>
              <a:rPr lang="en" sz="1200">
                <a:solidFill>
                  <a:srgbClr val="000096"/>
                </a:solidFill>
              </a:rPr>
              <a:t>&lt;persName</a:t>
            </a:r>
            <a:r>
              <a:rPr lang="en" sz="1200">
                <a:solidFill>
                  <a:srgbClr val="F5844C"/>
                </a:solidFill>
              </a:rPr>
              <a:t> ref</a:t>
            </a:r>
            <a:r>
              <a:rPr lang="en" sz="1200">
                <a:solidFill>
                  <a:srgbClr val="FF8040"/>
                </a:solidFill>
              </a:rPr>
              <a:t>=</a:t>
            </a:r>
            <a:r>
              <a:rPr lang="en" sz="1200">
                <a:solidFill>
                  <a:srgbClr val="993300"/>
                </a:solidFill>
              </a:rPr>
              <a:t>"p:pflower.due"</a:t>
            </a:r>
            <a:r>
              <a:rPr lang="en" sz="1200">
                <a:solidFill>
                  <a:srgbClr val="000096"/>
                </a:solidFill>
              </a:rPr>
              <a:t>&gt;</a:t>
            </a:r>
            <a:r>
              <a:rPr lang="en" sz="1200">
                <a:solidFill>
                  <a:schemeClr val="dk1"/>
                </a:solidFill>
              </a:rPr>
              <a:t>Flower, Phillipa</a:t>
            </a:r>
            <a:r>
              <a:rPr lang="en" sz="1200">
                <a:solidFill>
                  <a:srgbClr val="000096"/>
                </a:solidFill>
              </a:rPr>
              <a:t>&lt;/persName&gt;</a:t>
            </a:r>
            <a:br>
              <a:rPr lang="en" sz="1200">
                <a:solidFill>
                  <a:srgbClr val="000096"/>
                </a:solidFill>
              </a:rPr>
            </a:br>
            <a:r>
              <a:rPr lang="en" sz="1200">
                <a:solidFill>
                  <a:schemeClr val="dk1"/>
                </a:solidFill>
              </a:rPr>
              <a:t>      </a:t>
            </a:r>
            <a:r>
              <a:rPr lang="en" sz="1200">
                <a:solidFill>
                  <a:srgbClr val="000096"/>
                </a:solidFill>
              </a:rPr>
              <a:t>&lt;resp</a:t>
            </a:r>
            <a:r>
              <a:rPr lang="en" sz="1200">
                <a:solidFill>
                  <a:srgbClr val="F5844C"/>
                </a:solidFill>
              </a:rPr>
              <a:t> type</a:t>
            </a:r>
            <a:r>
              <a:rPr lang="en" sz="1200">
                <a:solidFill>
                  <a:srgbClr val="FF8040"/>
                </a:solidFill>
              </a:rPr>
              <a:t>=</a:t>
            </a:r>
            <a:r>
              <a:rPr lang="en" sz="1200">
                <a:solidFill>
                  <a:srgbClr val="993300"/>
                </a:solidFill>
              </a:rPr>
              <a:t>"author"</a:t>
            </a:r>
            <a:r>
              <a:rPr lang="en" sz="1200">
                <a:solidFill>
                  <a:srgbClr val="000096"/>
                </a:solidFill>
              </a:rPr>
              <a:t>&gt;</a:t>
            </a:r>
            <a:r>
              <a:rPr lang="en" sz="1200">
                <a:solidFill>
                  <a:schemeClr val="dk1"/>
                </a:solidFill>
              </a:rPr>
              <a:t>Phillipa Flower is the subject of this</a:t>
            </a:r>
            <a:endParaRPr sz="1200">
              <a:solidFill>
                <a:schemeClr val="dk1"/>
              </a:solidFill>
            </a:endParaRPr>
          </a:p>
          <a:p>
            <a:pPr indent="0" lvl="0" marL="0" rtl="0" algn="l">
              <a:spcBef>
                <a:spcPts val="0"/>
              </a:spcBef>
              <a:spcAft>
                <a:spcPts val="0"/>
              </a:spcAft>
              <a:buNone/>
            </a:pPr>
            <a:r>
              <a:rPr lang="en" sz="1200">
                <a:solidFill>
                  <a:schemeClr val="dk1"/>
                </a:solidFill>
              </a:rPr>
              <a:t>           narrative but not, strictly speaking, its author.</a:t>
            </a:r>
            <a:r>
              <a:rPr lang="en" sz="1200">
                <a:solidFill>
                  <a:srgbClr val="000096"/>
                </a:solidFill>
              </a:rPr>
              <a:t>&lt;/resp&gt;</a:t>
            </a:r>
            <a:br>
              <a:rPr lang="en" sz="1200">
                <a:solidFill>
                  <a:srgbClr val="000096"/>
                </a:solidFill>
              </a:rPr>
            </a:br>
            <a:r>
              <a:rPr lang="en" sz="1200">
                <a:solidFill>
                  <a:srgbClr val="000096"/>
                </a:solidFill>
              </a:rPr>
              <a:t>&lt;/respStmt&gt;</a:t>
            </a:r>
            <a:endParaRPr sz="1200">
              <a:solidFill>
                <a:srgbClr val="000096"/>
              </a:solidFill>
            </a:endParaRPr>
          </a:p>
        </p:txBody>
      </p:sp>
      <p:sp>
        <p:nvSpPr>
          <p:cNvPr id="81" name="Google Shape;81;p18"/>
          <p:cNvSpPr txBox="1"/>
          <p:nvPr/>
        </p:nvSpPr>
        <p:spPr>
          <a:xfrm>
            <a:off x="5130725" y="1219200"/>
            <a:ext cx="3958200" cy="31308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a:solidFill>
                  <a:schemeClr val="dk1"/>
                </a:solidFill>
              </a:rPr>
              <a:t>From the personography entry for Margaret Flower:</a:t>
            </a:r>
            <a:endParaRPr b="1" sz="1200">
              <a:solidFill>
                <a:schemeClr val="dk1"/>
              </a:solidFill>
            </a:endParaRPr>
          </a:p>
          <a:p>
            <a:pPr indent="0" lvl="0" marL="0" rtl="0" algn="l">
              <a:lnSpc>
                <a:spcPct val="115000"/>
              </a:lnSpc>
              <a:spcBef>
                <a:spcPts val="0"/>
              </a:spcBef>
              <a:spcAft>
                <a:spcPts val="0"/>
              </a:spcAft>
              <a:buNone/>
            </a:pPr>
            <a:r>
              <a:rPr lang="en" sz="1200">
                <a:solidFill>
                  <a:srgbClr val="000096"/>
                </a:solidFill>
              </a:rPr>
              <a:t>&lt;person</a:t>
            </a:r>
            <a:r>
              <a:rPr lang="en" sz="1200">
                <a:solidFill>
                  <a:srgbClr val="F5844C"/>
                </a:solidFill>
              </a:rPr>
              <a:t> xml:id</a:t>
            </a:r>
            <a:r>
              <a:rPr lang="en" sz="1200">
                <a:solidFill>
                  <a:srgbClr val="FF8040"/>
                </a:solidFill>
              </a:rPr>
              <a:t>=</a:t>
            </a:r>
            <a:r>
              <a:rPr lang="en" sz="1200">
                <a:solidFill>
                  <a:srgbClr val="993300"/>
                </a:solidFill>
              </a:rPr>
              <a:t>"mflower.wxz"</a:t>
            </a:r>
            <a:r>
              <a:rPr lang="en" sz="1200">
                <a:solidFill>
                  <a:srgbClr val="000096"/>
                </a:solidFill>
              </a:rPr>
              <a:t>&gt;</a:t>
            </a:r>
            <a:br>
              <a:rPr lang="en" sz="1200">
                <a:solidFill>
                  <a:srgbClr val="000096"/>
                </a:solidFill>
              </a:rPr>
            </a:br>
            <a:r>
              <a:rPr lang="en" sz="1200">
                <a:solidFill>
                  <a:schemeClr val="dk1"/>
                </a:solidFill>
              </a:rPr>
              <a:t>     </a:t>
            </a:r>
            <a:r>
              <a:rPr lang="en" sz="1200">
                <a:solidFill>
                  <a:srgbClr val="000096"/>
                </a:solidFill>
              </a:rPr>
              <a:t>&lt;persName&gt;</a:t>
            </a:r>
            <a:br>
              <a:rPr lang="en" sz="1200">
                <a:solidFill>
                  <a:srgbClr val="000096"/>
                </a:solidFill>
              </a:rPr>
            </a:br>
            <a:r>
              <a:rPr lang="en" sz="1200">
                <a:solidFill>
                  <a:schemeClr val="dk1"/>
                </a:solidFill>
              </a:rPr>
              <a:t>          </a:t>
            </a:r>
            <a:r>
              <a:rPr lang="en" sz="1200">
                <a:solidFill>
                  <a:srgbClr val="000096"/>
                </a:solidFill>
              </a:rPr>
              <a:t>&lt;surname&gt;</a:t>
            </a:r>
            <a:r>
              <a:rPr lang="en" sz="1200">
                <a:solidFill>
                  <a:schemeClr val="dk1"/>
                </a:solidFill>
              </a:rPr>
              <a:t>Flower</a:t>
            </a:r>
            <a:r>
              <a:rPr lang="en" sz="1200">
                <a:solidFill>
                  <a:srgbClr val="000096"/>
                </a:solidFill>
              </a:rPr>
              <a:t>&lt;/surname&gt;</a:t>
            </a:r>
            <a:br>
              <a:rPr lang="en" sz="1200">
                <a:solidFill>
                  <a:srgbClr val="000096"/>
                </a:solidFill>
              </a:rPr>
            </a:br>
            <a:r>
              <a:rPr lang="en" sz="1200">
                <a:solidFill>
                  <a:schemeClr val="dk1"/>
                </a:solidFill>
              </a:rPr>
              <a:t>          </a:t>
            </a:r>
            <a:r>
              <a:rPr lang="en" sz="1200">
                <a:solidFill>
                  <a:srgbClr val="000096"/>
                </a:solidFill>
              </a:rPr>
              <a:t>&lt;forename</a:t>
            </a:r>
            <a:r>
              <a:rPr lang="en" sz="1200">
                <a:solidFill>
                  <a:srgbClr val="F5844C"/>
                </a:solidFill>
              </a:rPr>
              <a:t> type</a:t>
            </a:r>
            <a:r>
              <a:rPr lang="en" sz="1200">
                <a:solidFill>
                  <a:srgbClr val="FF8040"/>
                </a:solidFill>
              </a:rPr>
              <a:t>=</a:t>
            </a:r>
            <a:r>
              <a:rPr lang="en" sz="1200">
                <a:solidFill>
                  <a:srgbClr val="993300"/>
                </a:solidFill>
              </a:rPr>
              <a:t>"first"</a:t>
            </a:r>
            <a:r>
              <a:rPr lang="en" sz="1200">
                <a:solidFill>
                  <a:srgbClr val="000096"/>
                </a:solidFill>
              </a:rPr>
              <a:t>&gt;</a:t>
            </a:r>
            <a:r>
              <a:rPr lang="en" sz="1200">
                <a:solidFill>
                  <a:schemeClr val="dk1"/>
                </a:solidFill>
              </a:rPr>
              <a:t>Margaret</a:t>
            </a:r>
            <a:r>
              <a:rPr lang="en" sz="1200">
                <a:solidFill>
                  <a:srgbClr val="000096"/>
                </a:solidFill>
              </a:rPr>
              <a:t>&lt;/forename&gt;</a:t>
            </a:r>
            <a:br>
              <a:rPr lang="en" sz="1200">
                <a:solidFill>
                  <a:srgbClr val="000096"/>
                </a:solidFill>
              </a:rPr>
            </a:br>
            <a:r>
              <a:rPr lang="en" sz="1200">
                <a:solidFill>
                  <a:schemeClr val="dk1"/>
                </a:solidFill>
              </a:rPr>
              <a:t>      </a:t>
            </a:r>
            <a:r>
              <a:rPr lang="en" sz="1200">
                <a:solidFill>
                  <a:srgbClr val="000096"/>
                </a:solidFill>
              </a:rPr>
              <a:t>&lt;/persName&gt;</a:t>
            </a:r>
            <a:br>
              <a:rPr lang="en" sz="1200">
                <a:solidFill>
                  <a:srgbClr val="000096"/>
                </a:solidFill>
              </a:rPr>
            </a:br>
            <a:r>
              <a:rPr lang="en" sz="1200">
                <a:solidFill>
                  <a:schemeClr val="dk1"/>
                </a:solidFill>
              </a:rPr>
              <a:t>      </a:t>
            </a:r>
            <a:r>
              <a:rPr lang="en" sz="1200">
                <a:solidFill>
                  <a:srgbClr val="000096"/>
                </a:solidFill>
              </a:rPr>
              <a:t>&lt;sex&gt;</a:t>
            </a:r>
            <a:r>
              <a:rPr lang="en" sz="1200">
                <a:solidFill>
                  <a:schemeClr val="dk1"/>
                </a:solidFill>
              </a:rPr>
              <a:t>female</a:t>
            </a:r>
            <a:r>
              <a:rPr lang="en" sz="1200">
                <a:solidFill>
                  <a:srgbClr val="000096"/>
                </a:solidFill>
              </a:rPr>
              <a:t>&lt;/sex&gt;</a:t>
            </a:r>
            <a:br>
              <a:rPr lang="en" sz="1200">
                <a:solidFill>
                  <a:srgbClr val="000096"/>
                </a:solidFill>
              </a:rPr>
            </a:br>
            <a:r>
              <a:rPr lang="en" sz="1200">
                <a:solidFill>
                  <a:schemeClr val="dk1"/>
                </a:solidFill>
              </a:rPr>
              <a:t>      </a:t>
            </a:r>
            <a:r>
              <a:rPr lang="en" sz="1200">
                <a:solidFill>
                  <a:srgbClr val="000096"/>
                </a:solidFill>
              </a:rPr>
              <a:t>&lt;death</a:t>
            </a:r>
            <a:r>
              <a:rPr lang="en" sz="1200">
                <a:solidFill>
                  <a:srgbClr val="F5844C"/>
                </a:solidFill>
              </a:rPr>
              <a:t> when</a:t>
            </a:r>
            <a:r>
              <a:rPr lang="en" sz="1200">
                <a:solidFill>
                  <a:srgbClr val="FF8040"/>
                </a:solidFill>
              </a:rPr>
              <a:t>=</a:t>
            </a:r>
            <a:r>
              <a:rPr lang="en" sz="1200">
                <a:solidFill>
                  <a:srgbClr val="993300"/>
                </a:solidFill>
              </a:rPr>
              <a:t>"1619-03-11"</a:t>
            </a:r>
            <a:r>
              <a:rPr lang="en" sz="1200">
                <a:solidFill>
                  <a:srgbClr val="000096"/>
                </a:solidFill>
              </a:rPr>
              <a:t>&gt;</a:t>
            </a:r>
            <a:br>
              <a:rPr lang="en" sz="1200">
                <a:solidFill>
                  <a:srgbClr val="000096"/>
                </a:solidFill>
              </a:rPr>
            </a:br>
            <a:r>
              <a:rPr lang="en" sz="1200">
                <a:solidFill>
                  <a:schemeClr val="dk1"/>
                </a:solidFill>
              </a:rPr>
              <a:t>         </a:t>
            </a:r>
            <a:r>
              <a:rPr lang="en" sz="1200">
                <a:solidFill>
                  <a:srgbClr val="000096"/>
                </a:solidFill>
              </a:rPr>
              <a:t>&lt;placeName&gt;</a:t>
            </a:r>
            <a:r>
              <a:rPr lang="en" sz="1200">
                <a:solidFill>
                  <a:schemeClr val="dk1"/>
                </a:solidFill>
              </a:rPr>
              <a:t>Lincoln, England</a:t>
            </a:r>
            <a:r>
              <a:rPr lang="en" sz="1200">
                <a:solidFill>
                  <a:srgbClr val="000096"/>
                </a:solidFill>
              </a:rPr>
              <a:t>&lt;/placeName&gt;</a:t>
            </a:r>
            <a:br>
              <a:rPr lang="en" sz="1200">
                <a:solidFill>
                  <a:srgbClr val="000096"/>
                </a:solidFill>
              </a:rPr>
            </a:br>
            <a:r>
              <a:rPr lang="en" sz="1200">
                <a:solidFill>
                  <a:schemeClr val="dk1"/>
                </a:solidFill>
              </a:rPr>
              <a:t>      </a:t>
            </a:r>
            <a:r>
              <a:rPr lang="en" sz="1200">
                <a:solidFill>
                  <a:srgbClr val="000096"/>
                </a:solidFill>
              </a:rPr>
              <a:t>&lt;/death&gt;</a:t>
            </a:r>
            <a:br>
              <a:rPr lang="en" sz="1200">
                <a:solidFill>
                  <a:srgbClr val="000096"/>
                </a:solidFill>
              </a:rPr>
            </a:br>
            <a:r>
              <a:rPr lang="en" sz="1200">
                <a:solidFill>
                  <a:schemeClr val="dk1"/>
                </a:solidFill>
              </a:rPr>
              <a:t>      </a:t>
            </a:r>
            <a:r>
              <a:rPr lang="en" sz="1200">
                <a:solidFill>
                  <a:srgbClr val="000096"/>
                </a:solidFill>
              </a:rPr>
              <a:t>&lt;residence&gt;</a:t>
            </a:r>
            <a:br>
              <a:rPr lang="en" sz="1200">
                <a:solidFill>
                  <a:srgbClr val="000096"/>
                </a:solidFill>
              </a:rPr>
            </a:br>
            <a:r>
              <a:rPr lang="en" sz="1200">
                <a:solidFill>
                  <a:schemeClr val="dk1"/>
                </a:solidFill>
              </a:rPr>
              <a:t>          </a:t>
            </a:r>
            <a:r>
              <a:rPr lang="en" sz="1200">
                <a:solidFill>
                  <a:srgbClr val="000096"/>
                </a:solidFill>
              </a:rPr>
              <a:t>&lt;country&gt;</a:t>
            </a:r>
            <a:r>
              <a:rPr lang="en" sz="1200">
                <a:solidFill>
                  <a:schemeClr val="dk1"/>
                </a:solidFill>
              </a:rPr>
              <a:t>England</a:t>
            </a:r>
            <a:r>
              <a:rPr lang="en" sz="1200">
                <a:solidFill>
                  <a:srgbClr val="000096"/>
                </a:solidFill>
              </a:rPr>
              <a:t>&lt;/country&gt;</a:t>
            </a:r>
            <a:br>
              <a:rPr lang="en" sz="1200">
                <a:solidFill>
                  <a:srgbClr val="000096"/>
                </a:solidFill>
              </a:rPr>
            </a:br>
            <a:r>
              <a:rPr lang="en" sz="1200">
                <a:solidFill>
                  <a:schemeClr val="dk1"/>
                </a:solidFill>
              </a:rPr>
              <a:t>      </a:t>
            </a:r>
            <a:r>
              <a:rPr lang="en" sz="1200">
                <a:solidFill>
                  <a:srgbClr val="000096"/>
                </a:solidFill>
              </a:rPr>
              <a:t>&lt;/residence&gt;</a:t>
            </a:r>
            <a:endParaRPr sz="1200">
              <a:solidFill>
                <a:srgbClr val="000096"/>
              </a:solidFill>
            </a:endParaRPr>
          </a:p>
          <a:p>
            <a:pPr indent="0" lvl="0" marL="0" rtl="0" algn="l">
              <a:lnSpc>
                <a:spcPct val="115000"/>
              </a:lnSpc>
              <a:spcBef>
                <a:spcPts val="0"/>
              </a:spcBef>
              <a:spcAft>
                <a:spcPts val="0"/>
              </a:spcAft>
              <a:buNone/>
            </a:pPr>
            <a:r>
              <a:rPr lang="en" sz="1200">
                <a:solidFill>
                  <a:srgbClr val="000096"/>
                </a:solidFill>
              </a:rPr>
              <a:t>&lt;/person&gt;</a:t>
            </a:r>
            <a:endParaRPr sz="1200">
              <a:solidFill>
                <a:srgbClr val="000096"/>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9"/>
          <p:cNvSpPr txBox="1"/>
          <p:nvPr>
            <p:ph idx="1" type="body"/>
          </p:nvPr>
        </p:nvSpPr>
        <p:spPr>
          <a:xfrm>
            <a:off x="311700" y="306900"/>
            <a:ext cx="8520600" cy="426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rgbClr val="000096"/>
                </a:solidFill>
              </a:rPr>
              <a:t>&lt;author&gt;</a:t>
            </a:r>
            <a:r>
              <a:rPr lang="en" sz="1500">
                <a:solidFill>
                  <a:schemeClr val="dk1"/>
                </a:solidFill>
              </a:rPr>
              <a:t>        </a:t>
            </a:r>
            <a:br>
              <a:rPr lang="en" sz="1500">
                <a:solidFill>
                  <a:schemeClr val="dk1"/>
                </a:solidFill>
              </a:rPr>
            </a:br>
            <a:r>
              <a:rPr lang="en" sz="1500">
                <a:solidFill>
                  <a:schemeClr val="dk1"/>
                </a:solidFill>
              </a:rPr>
              <a:t>              </a:t>
            </a:r>
            <a:r>
              <a:rPr lang="en" sz="1500">
                <a:solidFill>
                  <a:srgbClr val="000096"/>
                </a:solidFill>
              </a:rPr>
              <a:t>&lt;persName</a:t>
            </a:r>
            <a:r>
              <a:rPr lang="en" sz="1500">
                <a:solidFill>
                  <a:srgbClr val="F5844C"/>
                </a:solidFill>
              </a:rPr>
              <a:t> type</a:t>
            </a:r>
            <a:r>
              <a:rPr lang="en" sz="1500">
                <a:solidFill>
                  <a:srgbClr val="FF8040"/>
                </a:solidFill>
              </a:rPr>
              <a:t>=</a:t>
            </a:r>
            <a:r>
              <a:rPr lang="en" sz="1500">
                <a:solidFill>
                  <a:srgbClr val="993300"/>
                </a:solidFill>
              </a:rPr>
              <a:t>"regularized"</a:t>
            </a:r>
            <a:r>
              <a:rPr lang="en" sz="1500">
                <a:solidFill>
                  <a:srgbClr val="F5844C"/>
                </a:solidFill>
              </a:rPr>
              <a:t> ref</a:t>
            </a:r>
            <a:r>
              <a:rPr lang="en" sz="1500">
                <a:solidFill>
                  <a:srgbClr val="FF8040"/>
                </a:solidFill>
              </a:rPr>
              <a:t>=</a:t>
            </a:r>
            <a:r>
              <a:rPr lang="en" sz="1500">
                <a:solidFill>
                  <a:srgbClr val="993300"/>
                </a:solidFill>
              </a:rPr>
              <a:t>"p:pcorneill.tbp"</a:t>
            </a:r>
            <a:r>
              <a:rPr lang="en" sz="1500">
                <a:solidFill>
                  <a:srgbClr val="000096"/>
                </a:solidFill>
              </a:rPr>
              <a:t>&gt;</a:t>
            </a:r>
            <a:r>
              <a:rPr lang="en" sz="1500">
                <a:solidFill>
                  <a:schemeClr val="dk1"/>
                </a:solidFill>
              </a:rPr>
              <a:t>Pierre Corneille</a:t>
            </a:r>
            <a:r>
              <a:rPr lang="en" sz="1500">
                <a:solidFill>
                  <a:srgbClr val="000096"/>
                </a:solidFill>
              </a:rPr>
              <a:t>&lt;/persName&gt;</a:t>
            </a:r>
            <a:r>
              <a:rPr lang="en" sz="1500">
                <a:solidFill>
                  <a:schemeClr val="dk1"/>
                </a:solidFill>
              </a:rPr>
              <a:t> </a:t>
            </a:r>
            <a:br>
              <a:rPr lang="en" sz="1500">
                <a:solidFill>
                  <a:schemeClr val="dk1"/>
                </a:solidFill>
              </a:rPr>
            </a:br>
            <a:r>
              <a:rPr lang="en" sz="1500">
                <a:solidFill>
                  <a:schemeClr val="dk1"/>
                </a:solidFill>
              </a:rPr>
              <a:t>              </a:t>
            </a:r>
            <a:r>
              <a:rPr lang="en" sz="1500">
                <a:solidFill>
                  <a:srgbClr val="000096"/>
                </a:solidFill>
              </a:rPr>
              <a:t>&lt;persName</a:t>
            </a:r>
            <a:r>
              <a:rPr lang="en" sz="1500">
                <a:solidFill>
                  <a:srgbClr val="F5844C"/>
                </a:solidFill>
              </a:rPr>
              <a:t> type</a:t>
            </a:r>
            <a:r>
              <a:rPr lang="en" sz="1500">
                <a:solidFill>
                  <a:srgbClr val="FF8040"/>
                </a:solidFill>
              </a:rPr>
              <a:t>=</a:t>
            </a:r>
            <a:r>
              <a:rPr lang="en" sz="1500">
                <a:solidFill>
                  <a:srgbClr val="993300"/>
                </a:solidFill>
              </a:rPr>
              <a:t>"titlePage"</a:t>
            </a:r>
            <a:r>
              <a:rPr lang="en" sz="1500">
                <a:solidFill>
                  <a:srgbClr val="F5844C"/>
                </a:solidFill>
              </a:rPr>
              <a:t> ref</a:t>
            </a:r>
            <a:r>
              <a:rPr lang="en" sz="1500">
                <a:solidFill>
                  <a:srgbClr val="FF8040"/>
                </a:solidFill>
              </a:rPr>
              <a:t>=</a:t>
            </a:r>
            <a:r>
              <a:rPr lang="en" sz="1500">
                <a:solidFill>
                  <a:srgbClr val="993300"/>
                </a:solidFill>
              </a:rPr>
              <a:t>"p:pcorneill.tbp"</a:t>
            </a:r>
            <a:r>
              <a:rPr lang="en" sz="1500">
                <a:solidFill>
                  <a:srgbClr val="000096"/>
                </a:solidFill>
              </a:rPr>
              <a:t>&gt;</a:t>
            </a:r>
            <a:r>
              <a:rPr lang="en" sz="1500">
                <a:solidFill>
                  <a:schemeClr val="dk1"/>
                </a:solidFill>
              </a:rPr>
              <a:t>Monsieur Corneille</a:t>
            </a:r>
            <a:r>
              <a:rPr lang="en" sz="1500">
                <a:solidFill>
                  <a:srgbClr val="000096"/>
                </a:solidFill>
              </a:rPr>
              <a:t>&lt;/persName&gt;</a:t>
            </a:r>
            <a:r>
              <a:rPr lang="en" sz="1500">
                <a:solidFill>
                  <a:schemeClr val="dk1"/>
                </a:solidFill>
              </a:rPr>
              <a:t> </a:t>
            </a:r>
            <a:br>
              <a:rPr lang="en" sz="1500">
                <a:solidFill>
                  <a:schemeClr val="dk1"/>
                </a:solidFill>
              </a:rPr>
            </a:br>
            <a:r>
              <a:rPr lang="en" sz="1500">
                <a:solidFill>
                  <a:srgbClr val="000096"/>
                </a:solidFill>
              </a:rPr>
              <a:t>&lt;/author&gt;</a:t>
            </a:r>
            <a:br>
              <a:rPr lang="en" sz="1500">
                <a:solidFill>
                  <a:srgbClr val="000096"/>
                </a:solidFill>
              </a:rPr>
            </a:br>
            <a:r>
              <a:rPr lang="en" sz="1500">
                <a:solidFill>
                  <a:srgbClr val="000096"/>
                </a:solidFill>
              </a:rPr>
              <a:t>&lt;title&gt;</a:t>
            </a:r>
            <a:r>
              <a:rPr lang="en" sz="1500">
                <a:solidFill>
                  <a:schemeClr val="dk1"/>
                </a:solidFill>
              </a:rPr>
              <a:t>Horace</a:t>
            </a:r>
            <a:r>
              <a:rPr lang="en" sz="1500">
                <a:solidFill>
                  <a:srgbClr val="000096"/>
                </a:solidFill>
              </a:rPr>
              <a:t>&lt;/title&gt;</a:t>
            </a:r>
            <a:br>
              <a:rPr lang="en" sz="1500">
                <a:solidFill>
                  <a:srgbClr val="000096"/>
                </a:solidFill>
              </a:rPr>
            </a:br>
            <a:r>
              <a:rPr lang="en" sz="1500">
                <a:solidFill>
                  <a:srgbClr val="000096"/>
                </a:solidFill>
              </a:rPr>
              <a:t>&lt;respStmt&gt;</a:t>
            </a:r>
            <a:br>
              <a:rPr lang="en" sz="1500">
                <a:solidFill>
                  <a:srgbClr val="000096"/>
                </a:solidFill>
              </a:rPr>
            </a:br>
            <a:r>
              <a:rPr lang="en" sz="1500">
                <a:solidFill>
                  <a:schemeClr val="dk1"/>
                </a:solidFill>
              </a:rPr>
              <a:t>              </a:t>
            </a:r>
            <a:r>
              <a:rPr lang="en" sz="1500">
                <a:solidFill>
                  <a:srgbClr val="000096"/>
                </a:solidFill>
              </a:rPr>
              <a:t>&lt;persName</a:t>
            </a:r>
            <a:r>
              <a:rPr lang="en" sz="1500">
                <a:solidFill>
                  <a:srgbClr val="F5844C"/>
                </a:solidFill>
              </a:rPr>
              <a:t> type</a:t>
            </a:r>
            <a:r>
              <a:rPr lang="en" sz="1500">
                <a:solidFill>
                  <a:srgbClr val="FF8040"/>
                </a:solidFill>
              </a:rPr>
              <a:t>=</a:t>
            </a:r>
            <a:r>
              <a:rPr lang="en" sz="1500">
                <a:solidFill>
                  <a:srgbClr val="993300"/>
                </a:solidFill>
              </a:rPr>
              <a:t>"regularized"</a:t>
            </a:r>
            <a:r>
              <a:rPr lang="en" sz="1500">
                <a:solidFill>
                  <a:srgbClr val="F5844C"/>
                </a:solidFill>
              </a:rPr>
              <a:t> ref</a:t>
            </a:r>
            <a:r>
              <a:rPr lang="en" sz="1500">
                <a:solidFill>
                  <a:srgbClr val="FF8040"/>
                </a:solidFill>
              </a:rPr>
              <a:t>=</a:t>
            </a:r>
            <a:r>
              <a:rPr lang="en" sz="1500">
                <a:solidFill>
                  <a:srgbClr val="993300"/>
                </a:solidFill>
              </a:rPr>
              <a:t>"p:jdenham.ing"</a:t>
            </a:r>
            <a:r>
              <a:rPr lang="en" sz="1500">
                <a:solidFill>
                  <a:srgbClr val="000096"/>
                </a:solidFill>
              </a:rPr>
              <a:t>&gt;</a:t>
            </a:r>
            <a:r>
              <a:rPr lang="en" sz="1500">
                <a:solidFill>
                  <a:schemeClr val="dk1"/>
                </a:solidFill>
              </a:rPr>
              <a:t>Denham, John</a:t>
            </a:r>
            <a:r>
              <a:rPr lang="en" sz="1500">
                <a:solidFill>
                  <a:srgbClr val="000096"/>
                </a:solidFill>
              </a:rPr>
              <a:t>&lt;/persName&gt;</a:t>
            </a:r>
            <a:br>
              <a:rPr lang="en" sz="1500">
                <a:solidFill>
                  <a:srgbClr val="000096"/>
                </a:solidFill>
              </a:rPr>
            </a:br>
            <a:r>
              <a:rPr lang="en" sz="1500">
                <a:solidFill>
                  <a:schemeClr val="dk1"/>
                </a:solidFill>
              </a:rPr>
              <a:t>              </a:t>
            </a:r>
            <a:r>
              <a:rPr lang="en" sz="1500">
                <a:solidFill>
                  <a:srgbClr val="000096"/>
                </a:solidFill>
              </a:rPr>
              <a:t>&lt;persName</a:t>
            </a:r>
            <a:r>
              <a:rPr lang="en" sz="1500">
                <a:solidFill>
                  <a:srgbClr val="F5844C"/>
                </a:solidFill>
              </a:rPr>
              <a:t> type</a:t>
            </a:r>
            <a:r>
              <a:rPr lang="en" sz="1500">
                <a:solidFill>
                  <a:srgbClr val="FF8040"/>
                </a:solidFill>
              </a:rPr>
              <a:t>=</a:t>
            </a:r>
            <a:r>
              <a:rPr lang="en" sz="1500">
                <a:solidFill>
                  <a:srgbClr val="993300"/>
                </a:solidFill>
              </a:rPr>
              <a:t>"titlePage"</a:t>
            </a:r>
            <a:r>
              <a:rPr lang="en" sz="1500">
                <a:solidFill>
                  <a:srgbClr val="F5844C"/>
                </a:solidFill>
              </a:rPr>
              <a:t> ref</a:t>
            </a:r>
            <a:r>
              <a:rPr lang="en" sz="1500">
                <a:solidFill>
                  <a:srgbClr val="FF8040"/>
                </a:solidFill>
              </a:rPr>
              <a:t>=</a:t>
            </a:r>
            <a:r>
              <a:rPr lang="en" sz="1500">
                <a:solidFill>
                  <a:srgbClr val="993300"/>
                </a:solidFill>
              </a:rPr>
              <a:t>"p:jdenham.ing"</a:t>
            </a:r>
            <a:r>
              <a:rPr lang="en" sz="1500">
                <a:solidFill>
                  <a:srgbClr val="000096"/>
                </a:solidFill>
              </a:rPr>
              <a:t>&gt;</a:t>
            </a:r>
            <a:r>
              <a:rPr lang="en" sz="1500">
                <a:solidFill>
                  <a:schemeClr val="dk1"/>
                </a:solidFill>
              </a:rPr>
              <a:t>Sir John Denham</a:t>
            </a:r>
            <a:r>
              <a:rPr lang="en" sz="1500">
                <a:solidFill>
                  <a:srgbClr val="000096"/>
                </a:solidFill>
              </a:rPr>
              <a:t>&lt;/persName&gt;</a:t>
            </a:r>
            <a:br>
              <a:rPr lang="en" sz="1500">
                <a:solidFill>
                  <a:srgbClr val="000096"/>
                </a:solidFill>
              </a:rPr>
            </a:br>
            <a:r>
              <a:rPr lang="en" sz="1500">
                <a:solidFill>
                  <a:schemeClr val="dk1"/>
                </a:solidFill>
              </a:rPr>
              <a:t>              </a:t>
            </a:r>
            <a:r>
              <a:rPr lang="en" sz="1500">
                <a:solidFill>
                  <a:srgbClr val="000096"/>
                </a:solidFill>
              </a:rPr>
              <a:t>&lt;resp</a:t>
            </a:r>
            <a:r>
              <a:rPr lang="en" sz="1500">
                <a:solidFill>
                  <a:srgbClr val="F5844C"/>
                </a:solidFill>
              </a:rPr>
              <a:t> type</a:t>
            </a:r>
            <a:r>
              <a:rPr lang="en" sz="1500">
                <a:solidFill>
                  <a:srgbClr val="FF8040"/>
                </a:solidFill>
              </a:rPr>
              <a:t>=</a:t>
            </a:r>
            <a:r>
              <a:rPr lang="en" sz="1500">
                <a:solidFill>
                  <a:srgbClr val="993300"/>
                </a:solidFill>
              </a:rPr>
              <a:t>"translator"</a:t>
            </a:r>
            <a:r>
              <a:rPr lang="en" sz="1500">
                <a:solidFill>
                  <a:srgbClr val="000096"/>
                </a:solidFill>
              </a:rPr>
              <a:t>&gt;</a:t>
            </a:r>
            <a:r>
              <a:rPr lang="en" sz="1500">
                <a:solidFill>
                  <a:schemeClr val="dk1"/>
                </a:solidFill>
              </a:rPr>
              <a:t>translator of the final materials printed in this edition</a:t>
            </a:r>
            <a:r>
              <a:rPr lang="en" sz="1500">
                <a:solidFill>
                  <a:srgbClr val="000096"/>
                </a:solidFill>
              </a:rPr>
              <a:t>&lt;/resp&gt;</a:t>
            </a:r>
            <a:br>
              <a:rPr lang="en" sz="1500">
                <a:solidFill>
                  <a:srgbClr val="000096"/>
                </a:solidFill>
              </a:rPr>
            </a:br>
            <a:r>
              <a:rPr lang="en" sz="1500">
                <a:solidFill>
                  <a:srgbClr val="000096"/>
                </a:solidFill>
              </a:rPr>
              <a:t>&lt;/respStmt&gt;</a:t>
            </a:r>
            <a:br>
              <a:rPr lang="en" sz="1500">
                <a:solidFill>
                  <a:srgbClr val="000096"/>
                </a:solidFill>
              </a:rPr>
            </a:br>
            <a:r>
              <a:rPr lang="en" sz="1500">
                <a:solidFill>
                  <a:srgbClr val="000096"/>
                </a:solidFill>
              </a:rPr>
              <a:t>&lt;respStmt&gt;</a:t>
            </a:r>
            <a:br>
              <a:rPr lang="en" sz="1500">
                <a:solidFill>
                  <a:srgbClr val="000096"/>
                </a:solidFill>
              </a:rPr>
            </a:br>
            <a:r>
              <a:rPr lang="en" sz="1500">
                <a:solidFill>
                  <a:schemeClr val="dk1"/>
                </a:solidFill>
              </a:rPr>
              <a:t>              </a:t>
            </a:r>
            <a:r>
              <a:rPr lang="en" sz="1500">
                <a:solidFill>
                  <a:srgbClr val="000096"/>
                </a:solidFill>
              </a:rPr>
              <a:t>&lt;persName</a:t>
            </a:r>
            <a:r>
              <a:rPr lang="en" sz="1500">
                <a:solidFill>
                  <a:srgbClr val="F5844C"/>
                </a:solidFill>
              </a:rPr>
              <a:t> type</a:t>
            </a:r>
            <a:r>
              <a:rPr lang="en" sz="1500">
                <a:solidFill>
                  <a:srgbClr val="FF8040"/>
                </a:solidFill>
              </a:rPr>
              <a:t>=</a:t>
            </a:r>
            <a:r>
              <a:rPr lang="en" sz="1500">
                <a:solidFill>
                  <a:srgbClr val="993300"/>
                </a:solidFill>
              </a:rPr>
              <a:t>"regularized"</a:t>
            </a:r>
            <a:r>
              <a:rPr lang="en" sz="1500">
                <a:solidFill>
                  <a:srgbClr val="F5844C"/>
                </a:solidFill>
              </a:rPr>
              <a:t> ref</a:t>
            </a:r>
            <a:r>
              <a:rPr lang="en" sz="1500">
                <a:solidFill>
                  <a:srgbClr val="FF8040"/>
                </a:solidFill>
              </a:rPr>
              <a:t>=</a:t>
            </a:r>
            <a:r>
              <a:rPr lang="en" sz="1500">
                <a:solidFill>
                  <a:srgbClr val="993300"/>
                </a:solidFill>
              </a:rPr>
              <a:t>"p:kphilips.bku"</a:t>
            </a:r>
            <a:r>
              <a:rPr lang="en" sz="1500">
                <a:solidFill>
                  <a:srgbClr val="000096"/>
                </a:solidFill>
              </a:rPr>
              <a:t>&gt;</a:t>
            </a:r>
            <a:r>
              <a:rPr lang="en" sz="1500">
                <a:solidFill>
                  <a:schemeClr val="dk1"/>
                </a:solidFill>
              </a:rPr>
              <a:t>Philips, Katherine (Fowler)</a:t>
            </a:r>
            <a:r>
              <a:rPr lang="en" sz="1500">
                <a:solidFill>
                  <a:srgbClr val="000096"/>
                </a:solidFill>
              </a:rPr>
              <a:t>&lt;/persName&gt;</a:t>
            </a:r>
            <a:br>
              <a:rPr lang="en" sz="1500">
                <a:solidFill>
                  <a:srgbClr val="000096"/>
                </a:solidFill>
              </a:rPr>
            </a:br>
            <a:r>
              <a:rPr lang="en" sz="1500">
                <a:solidFill>
                  <a:schemeClr val="dk1"/>
                </a:solidFill>
              </a:rPr>
              <a:t>              </a:t>
            </a:r>
            <a:r>
              <a:rPr lang="en" sz="1500">
                <a:solidFill>
                  <a:srgbClr val="000096"/>
                </a:solidFill>
              </a:rPr>
              <a:t>&lt;persName</a:t>
            </a:r>
            <a:r>
              <a:rPr lang="en" sz="1500">
                <a:solidFill>
                  <a:srgbClr val="F5844C"/>
                </a:solidFill>
              </a:rPr>
              <a:t> type</a:t>
            </a:r>
            <a:r>
              <a:rPr lang="en" sz="1500">
                <a:solidFill>
                  <a:srgbClr val="FF8040"/>
                </a:solidFill>
              </a:rPr>
              <a:t>=</a:t>
            </a:r>
            <a:r>
              <a:rPr lang="en" sz="1500">
                <a:solidFill>
                  <a:srgbClr val="993300"/>
                </a:solidFill>
              </a:rPr>
              <a:t>"titlePage"</a:t>
            </a:r>
            <a:r>
              <a:rPr lang="en" sz="1500">
                <a:solidFill>
                  <a:srgbClr val="F5844C"/>
                </a:solidFill>
              </a:rPr>
              <a:t> ref</a:t>
            </a:r>
            <a:r>
              <a:rPr lang="en" sz="1500">
                <a:solidFill>
                  <a:srgbClr val="FF8040"/>
                </a:solidFill>
              </a:rPr>
              <a:t>=</a:t>
            </a:r>
            <a:r>
              <a:rPr lang="en" sz="1500">
                <a:solidFill>
                  <a:srgbClr val="993300"/>
                </a:solidFill>
              </a:rPr>
              <a:t>"p:kphilips.bku"</a:t>
            </a:r>
            <a:r>
              <a:rPr lang="en" sz="1500">
                <a:solidFill>
                  <a:srgbClr val="000096"/>
                </a:solidFill>
              </a:rPr>
              <a:t>&gt;</a:t>
            </a:r>
            <a:r>
              <a:rPr lang="en" sz="1500">
                <a:solidFill>
                  <a:schemeClr val="dk1"/>
                </a:solidFill>
              </a:rPr>
              <a:t>Mrs Katherine Philips</a:t>
            </a:r>
            <a:r>
              <a:rPr lang="en" sz="1500">
                <a:solidFill>
                  <a:srgbClr val="000096"/>
                </a:solidFill>
              </a:rPr>
              <a:t>&lt;/persName&gt;</a:t>
            </a:r>
            <a:br>
              <a:rPr lang="en" sz="1500">
                <a:solidFill>
                  <a:srgbClr val="000096"/>
                </a:solidFill>
              </a:rPr>
            </a:br>
            <a:r>
              <a:rPr lang="en" sz="1500">
                <a:solidFill>
                  <a:schemeClr val="dk1"/>
                </a:solidFill>
              </a:rPr>
              <a:t>              </a:t>
            </a:r>
            <a:r>
              <a:rPr lang="en" sz="1500">
                <a:solidFill>
                  <a:srgbClr val="000096"/>
                </a:solidFill>
              </a:rPr>
              <a:t>&lt;resp</a:t>
            </a:r>
            <a:r>
              <a:rPr lang="en" sz="1500">
                <a:solidFill>
                  <a:srgbClr val="F5844C"/>
                </a:solidFill>
              </a:rPr>
              <a:t> type</a:t>
            </a:r>
            <a:r>
              <a:rPr lang="en" sz="1500">
                <a:solidFill>
                  <a:srgbClr val="FF8040"/>
                </a:solidFill>
              </a:rPr>
              <a:t>=</a:t>
            </a:r>
            <a:r>
              <a:rPr lang="en" sz="1500">
                <a:solidFill>
                  <a:srgbClr val="993300"/>
                </a:solidFill>
              </a:rPr>
              <a:t>"translator"</a:t>
            </a:r>
            <a:r>
              <a:rPr lang="en" sz="1500">
                <a:solidFill>
                  <a:srgbClr val="000096"/>
                </a:solidFill>
              </a:rPr>
              <a:t>&gt;</a:t>
            </a:r>
            <a:r>
              <a:rPr lang="en" sz="1500">
                <a:solidFill>
                  <a:schemeClr val="dk1"/>
                </a:solidFill>
              </a:rPr>
              <a:t>translator of the initial materials printed in this edition</a:t>
            </a:r>
            <a:r>
              <a:rPr lang="en" sz="1500">
                <a:solidFill>
                  <a:srgbClr val="000096"/>
                </a:solidFill>
              </a:rPr>
              <a:t>&lt;/resp&gt;</a:t>
            </a:r>
            <a:br>
              <a:rPr lang="en" sz="1500">
                <a:solidFill>
                  <a:srgbClr val="000096"/>
                </a:solidFill>
              </a:rPr>
            </a:br>
            <a:r>
              <a:rPr lang="en" sz="1500">
                <a:solidFill>
                  <a:srgbClr val="000096"/>
                </a:solidFill>
              </a:rPr>
              <a:t>&lt;/respStmt&gt;</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0"/>
          <p:cNvSpPr txBox="1"/>
          <p:nvPr>
            <p:ph idx="1" type="body"/>
          </p:nvPr>
        </p:nvSpPr>
        <p:spPr>
          <a:xfrm>
            <a:off x="311700" y="157375"/>
            <a:ext cx="8520600" cy="486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96"/>
                </a:solidFill>
              </a:rPr>
              <a:t>&lt;person</a:t>
            </a:r>
            <a:r>
              <a:rPr lang="en" sz="1400">
                <a:solidFill>
                  <a:srgbClr val="F5844C"/>
                </a:solidFill>
              </a:rPr>
              <a:t> n</a:t>
            </a:r>
            <a:r>
              <a:rPr lang="en" sz="1400">
                <a:solidFill>
                  <a:srgbClr val="FF8040"/>
                </a:solidFill>
              </a:rPr>
              <a:t>=</a:t>
            </a:r>
            <a:r>
              <a:rPr lang="en" sz="1400">
                <a:solidFill>
                  <a:srgbClr val="993300"/>
                </a:solidFill>
              </a:rPr>
              <a:t>"9029"</a:t>
            </a:r>
            <a:r>
              <a:rPr lang="en" sz="1400">
                <a:solidFill>
                  <a:srgbClr val="F5844C"/>
                </a:solidFill>
              </a:rPr>
              <a:t>  xml:id</a:t>
            </a:r>
            <a:r>
              <a:rPr lang="en" sz="1400">
                <a:solidFill>
                  <a:srgbClr val="FF8040"/>
                </a:solidFill>
              </a:rPr>
              <a:t>=</a:t>
            </a:r>
            <a:r>
              <a:rPr lang="en" sz="1400">
                <a:solidFill>
                  <a:srgbClr val="993300"/>
                </a:solidFill>
              </a:rPr>
              <a:t>"mprince.tzq" </a:t>
            </a:r>
            <a:r>
              <a:rPr lang="en" sz="1400">
                <a:solidFill>
                  <a:srgbClr val="F5844C"/>
                </a:solidFill>
              </a:rPr>
              <a:t> role</a:t>
            </a:r>
            <a:r>
              <a:rPr lang="en" sz="1400">
                <a:solidFill>
                  <a:srgbClr val="FF8040"/>
                </a:solidFill>
              </a:rPr>
              <a:t>=</a:t>
            </a:r>
            <a:r>
              <a:rPr lang="en" sz="1400">
                <a:solidFill>
                  <a:srgbClr val="993300"/>
                </a:solidFill>
              </a:rPr>
              <a:t>"p.textbase_author c.history g.north_america"</a:t>
            </a:r>
            <a:r>
              <a:rPr lang="en" sz="1400">
                <a:solidFill>
                  <a:srgbClr val="000096"/>
                </a:solidFill>
              </a:rPr>
              <a:t>&gt;</a:t>
            </a:r>
            <a:br>
              <a:rPr lang="en" sz="1400">
                <a:solidFill>
                  <a:srgbClr val="000096"/>
                </a:solidFill>
              </a:rPr>
            </a:br>
            <a:r>
              <a:rPr lang="en" sz="1400">
                <a:solidFill>
                  <a:schemeClr val="dk1"/>
                </a:solidFill>
              </a:rPr>
              <a:t>         </a:t>
            </a:r>
            <a:r>
              <a:rPr lang="en" sz="1400">
                <a:solidFill>
                  <a:srgbClr val="000096"/>
                </a:solidFill>
              </a:rPr>
              <a:t>&lt;persName&gt;</a:t>
            </a:r>
            <a:br>
              <a:rPr lang="en" sz="1400">
                <a:solidFill>
                  <a:srgbClr val="000096"/>
                </a:solidFill>
              </a:rPr>
            </a:br>
            <a:r>
              <a:rPr lang="en" sz="1400">
                <a:solidFill>
                  <a:schemeClr val="dk1"/>
                </a:solidFill>
              </a:rPr>
              <a:t>                  </a:t>
            </a:r>
            <a:r>
              <a:rPr lang="en" sz="1400">
                <a:solidFill>
                  <a:srgbClr val="000096"/>
                </a:solidFill>
              </a:rPr>
              <a:t>&lt;surname&gt;</a:t>
            </a:r>
            <a:r>
              <a:rPr lang="en" sz="1400">
                <a:solidFill>
                  <a:schemeClr val="dk1"/>
                </a:solidFill>
              </a:rPr>
              <a:t>Prince</a:t>
            </a:r>
            <a:r>
              <a:rPr lang="en" sz="1400">
                <a:solidFill>
                  <a:srgbClr val="000096"/>
                </a:solidFill>
              </a:rPr>
              <a:t>&lt;/surname&gt;</a:t>
            </a:r>
            <a:br>
              <a:rPr lang="en" sz="1400">
                <a:solidFill>
                  <a:srgbClr val="000096"/>
                </a:solidFill>
              </a:rPr>
            </a:br>
            <a:r>
              <a:rPr lang="en" sz="1400">
                <a:solidFill>
                  <a:schemeClr val="dk1"/>
                </a:solidFill>
              </a:rPr>
              <a:t>                  </a:t>
            </a:r>
            <a:r>
              <a:rPr lang="en" sz="1400">
                <a:solidFill>
                  <a:srgbClr val="000096"/>
                </a:solidFill>
              </a:rPr>
              <a:t>&lt;forename</a:t>
            </a:r>
            <a:r>
              <a:rPr lang="en" sz="1400">
                <a:solidFill>
                  <a:srgbClr val="F5844C"/>
                </a:solidFill>
              </a:rPr>
              <a:t> type</a:t>
            </a:r>
            <a:r>
              <a:rPr lang="en" sz="1400">
                <a:solidFill>
                  <a:srgbClr val="FF8040"/>
                </a:solidFill>
              </a:rPr>
              <a:t>=</a:t>
            </a:r>
            <a:r>
              <a:rPr lang="en" sz="1400">
                <a:solidFill>
                  <a:srgbClr val="993300"/>
                </a:solidFill>
              </a:rPr>
              <a:t>"first"</a:t>
            </a:r>
            <a:r>
              <a:rPr lang="en" sz="1400">
                <a:solidFill>
                  <a:srgbClr val="000096"/>
                </a:solidFill>
              </a:rPr>
              <a:t>&gt;</a:t>
            </a:r>
            <a:r>
              <a:rPr lang="en" sz="1400">
                <a:solidFill>
                  <a:schemeClr val="dk1"/>
                </a:solidFill>
              </a:rPr>
              <a:t>Mary</a:t>
            </a:r>
            <a:r>
              <a:rPr lang="en" sz="1400">
                <a:solidFill>
                  <a:srgbClr val="000096"/>
                </a:solidFill>
              </a:rPr>
              <a:t>&lt;/forename&gt;</a:t>
            </a:r>
            <a:br>
              <a:rPr lang="en" sz="1400">
                <a:solidFill>
                  <a:srgbClr val="000096"/>
                </a:solidFill>
              </a:rPr>
            </a:br>
            <a:r>
              <a:rPr lang="en" sz="1400">
                <a:solidFill>
                  <a:schemeClr val="dk1"/>
                </a:solidFill>
              </a:rPr>
              <a:t>         </a:t>
            </a:r>
            <a:r>
              <a:rPr lang="en" sz="1400">
                <a:solidFill>
                  <a:srgbClr val="000096"/>
                </a:solidFill>
              </a:rPr>
              <a:t>&lt;/persName&gt;</a:t>
            </a:r>
            <a:br>
              <a:rPr lang="en" sz="1400">
                <a:solidFill>
                  <a:srgbClr val="000096"/>
                </a:solidFill>
              </a:rPr>
            </a:br>
            <a:r>
              <a:rPr lang="en" sz="1400">
                <a:solidFill>
                  <a:schemeClr val="dk1"/>
                </a:solidFill>
              </a:rPr>
              <a:t>         </a:t>
            </a:r>
            <a:r>
              <a:rPr lang="en" sz="1400">
                <a:solidFill>
                  <a:srgbClr val="000096"/>
                </a:solidFill>
              </a:rPr>
              <a:t>&lt;sex&gt;</a:t>
            </a:r>
            <a:r>
              <a:rPr lang="en" sz="1400">
                <a:solidFill>
                  <a:schemeClr val="dk1"/>
                </a:solidFill>
              </a:rPr>
              <a:t>female</a:t>
            </a:r>
            <a:r>
              <a:rPr lang="en" sz="1400">
                <a:solidFill>
                  <a:srgbClr val="000096"/>
                </a:solidFill>
              </a:rPr>
              <a:t>&lt;/sex&gt;</a:t>
            </a:r>
            <a:br>
              <a:rPr lang="en" sz="1400">
                <a:solidFill>
                  <a:srgbClr val="000096"/>
                </a:solidFill>
              </a:rPr>
            </a:br>
            <a:r>
              <a:rPr lang="en" sz="1400">
                <a:solidFill>
                  <a:schemeClr val="dk1"/>
                </a:solidFill>
              </a:rPr>
              <a:t>         </a:t>
            </a:r>
            <a:r>
              <a:rPr lang="en" sz="1400">
                <a:solidFill>
                  <a:srgbClr val="000096"/>
                </a:solidFill>
              </a:rPr>
              <a:t>&lt;birth</a:t>
            </a:r>
            <a:r>
              <a:rPr lang="en" sz="1400">
                <a:solidFill>
                  <a:srgbClr val="F5844C"/>
                </a:solidFill>
              </a:rPr>
              <a:t> when</a:t>
            </a:r>
            <a:r>
              <a:rPr lang="en" sz="1400">
                <a:solidFill>
                  <a:srgbClr val="FF8040"/>
                </a:solidFill>
              </a:rPr>
              <a:t>=</a:t>
            </a:r>
            <a:r>
              <a:rPr lang="en" sz="1400">
                <a:solidFill>
                  <a:srgbClr val="993300"/>
                </a:solidFill>
              </a:rPr>
              <a:t>"1788"</a:t>
            </a:r>
            <a:r>
              <a:rPr lang="en" sz="1400">
                <a:solidFill>
                  <a:srgbClr val="000096"/>
                </a:solidFill>
              </a:rPr>
              <a:t>&gt;</a:t>
            </a:r>
            <a:br>
              <a:rPr lang="en" sz="1400">
                <a:solidFill>
                  <a:srgbClr val="8B26C9"/>
                </a:solidFill>
              </a:rPr>
            </a:br>
            <a:r>
              <a:rPr lang="en" sz="1400">
                <a:solidFill>
                  <a:schemeClr val="dk1"/>
                </a:solidFill>
              </a:rPr>
              <a:t>                  </a:t>
            </a:r>
            <a:r>
              <a:rPr lang="en" sz="1400">
                <a:solidFill>
                  <a:srgbClr val="000096"/>
                </a:solidFill>
              </a:rPr>
              <a:t>&lt;placeName&gt;</a:t>
            </a:r>
            <a:r>
              <a:rPr lang="en" sz="1400">
                <a:solidFill>
                  <a:schemeClr val="dk1"/>
                </a:solidFill>
              </a:rPr>
              <a:t>Bermuda</a:t>
            </a:r>
            <a:r>
              <a:rPr lang="en" sz="1400">
                <a:solidFill>
                  <a:srgbClr val="000096"/>
                </a:solidFill>
              </a:rPr>
              <a:t>&lt;/placeName&gt;</a:t>
            </a:r>
            <a:br>
              <a:rPr lang="en" sz="1400">
                <a:solidFill>
                  <a:srgbClr val="000096"/>
                </a:solidFill>
              </a:rPr>
            </a:br>
            <a:r>
              <a:rPr lang="en" sz="1400">
                <a:solidFill>
                  <a:schemeClr val="dk1"/>
                </a:solidFill>
              </a:rPr>
              <a:t>         </a:t>
            </a:r>
            <a:r>
              <a:rPr lang="en" sz="1400">
                <a:solidFill>
                  <a:srgbClr val="000096"/>
                </a:solidFill>
              </a:rPr>
              <a:t>&lt;/birth&gt;</a:t>
            </a:r>
            <a:br>
              <a:rPr lang="en" sz="1400">
                <a:solidFill>
                  <a:srgbClr val="000096"/>
                </a:solidFill>
              </a:rPr>
            </a:br>
            <a:r>
              <a:rPr lang="en" sz="1400">
                <a:solidFill>
                  <a:schemeClr val="dk1"/>
                </a:solidFill>
              </a:rPr>
              <a:t>         </a:t>
            </a:r>
            <a:r>
              <a:rPr lang="en" sz="1400">
                <a:solidFill>
                  <a:srgbClr val="000096"/>
                </a:solidFill>
              </a:rPr>
              <a:t>&lt;idno</a:t>
            </a:r>
            <a:r>
              <a:rPr lang="en" sz="1400">
                <a:solidFill>
                  <a:srgbClr val="F5844C"/>
                </a:solidFill>
              </a:rPr>
              <a:t> type</a:t>
            </a:r>
            <a:r>
              <a:rPr lang="en" sz="1400">
                <a:solidFill>
                  <a:srgbClr val="FF8040"/>
                </a:solidFill>
              </a:rPr>
              <a:t>=</a:t>
            </a:r>
            <a:r>
              <a:rPr lang="en" sz="1400">
                <a:solidFill>
                  <a:srgbClr val="993300"/>
                </a:solidFill>
              </a:rPr>
              <a:t>"LCNA"</a:t>
            </a:r>
            <a:r>
              <a:rPr lang="en" sz="1400">
                <a:solidFill>
                  <a:srgbClr val="000096"/>
                </a:solidFill>
              </a:rPr>
              <a:t>&gt;</a:t>
            </a:r>
            <a:r>
              <a:rPr lang="en" sz="1400">
                <a:solidFill>
                  <a:schemeClr val="dk1"/>
                </a:solidFill>
              </a:rPr>
              <a:t>n86058712</a:t>
            </a:r>
            <a:r>
              <a:rPr lang="en" sz="1400">
                <a:solidFill>
                  <a:srgbClr val="000096"/>
                </a:solidFill>
              </a:rPr>
              <a:t>&lt;/idno&gt;</a:t>
            </a:r>
            <a:br>
              <a:rPr lang="en" sz="1400">
                <a:solidFill>
                  <a:srgbClr val="000096"/>
                </a:solidFill>
              </a:rPr>
            </a:br>
            <a:r>
              <a:rPr lang="en" sz="1400">
                <a:solidFill>
                  <a:schemeClr val="dk1"/>
                </a:solidFill>
              </a:rPr>
              <a:t>         </a:t>
            </a:r>
            <a:r>
              <a:rPr lang="en" sz="1400">
                <a:solidFill>
                  <a:srgbClr val="000096"/>
                </a:solidFill>
              </a:rPr>
              <a:t>&lt;death</a:t>
            </a:r>
            <a:r>
              <a:rPr lang="en" sz="1400">
                <a:solidFill>
                  <a:srgbClr val="F5844C"/>
                </a:solidFill>
              </a:rPr>
              <a:t> notBefore</a:t>
            </a:r>
            <a:r>
              <a:rPr lang="en" sz="1400">
                <a:solidFill>
                  <a:srgbClr val="FF8040"/>
                </a:solidFill>
              </a:rPr>
              <a:t>=</a:t>
            </a:r>
            <a:r>
              <a:rPr lang="en" sz="1400">
                <a:solidFill>
                  <a:srgbClr val="993300"/>
                </a:solidFill>
              </a:rPr>
              <a:t>"1834"</a:t>
            </a:r>
            <a:r>
              <a:rPr lang="en" sz="1400">
                <a:solidFill>
                  <a:srgbClr val="000096"/>
                </a:solidFill>
              </a:rPr>
              <a:t>/&gt;</a:t>
            </a:r>
            <a:br>
              <a:rPr lang="en" sz="1400">
                <a:solidFill>
                  <a:srgbClr val="000096"/>
                </a:solidFill>
              </a:rPr>
            </a:br>
            <a:r>
              <a:rPr lang="en" sz="1400">
                <a:solidFill>
                  <a:schemeClr val="dk1"/>
                </a:solidFill>
              </a:rPr>
              <a:t>         </a:t>
            </a:r>
            <a:r>
              <a:rPr lang="en" sz="1400">
                <a:solidFill>
                  <a:srgbClr val="000096"/>
                </a:solidFill>
              </a:rPr>
              <a:t>&lt;residence&gt;</a:t>
            </a:r>
            <a:br>
              <a:rPr lang="en" sz="1400">
                <a:solidFill>
                  <a:srgbClr val="000096"/>
                </a:solidFill>
              </a:rPr>
            </a:br>
            <a:r>
              <a:rPr lang="en" sz="1400">
                <a:solidFill>
                  <a:schemeClr val="dk1"/>
                </a:solidFill>
              </a:rPr>
              <a:t>                  </a:t>
            </a:r>
            <a:r>
              <a:rPr lang="en" sz="1400">
                <a:solidFill>
                  <a:srgbClr val="000096"/>
                </a:solidFill>
              </a:rPr>
              <a:t>&lt;country&gt;</a:t>
            </a:r>
            <a:r>
              <a:rPr lang="en" sz="1400">
                <a:solidFill>
                  <a:schemeClr val="dk1"/>
                </a:solidFill>
              </a:rPr>
              <a:t>England</a:t>
            </a:r>
            <a:r>
              <a:rPr lang="en" sz="1400">
                <a:solidFill>
                  <a:srgbClr val="000096"/>
                </a:solidFill>
              </a:rPr>
              <a:t>&lt;/country&gt;</a:t>
            </a:r>
            <a:br>
              <a:rPr lang="en" sz="1400">
                <a:solidFill>
                  <a:srgbClr val="000096"/>
                </a:solidFill>
              </a:rPr>
            </a:br>
            <a:r>
              <a:rPr lang="en" sz="1400">
                <a:solidFill>
                  <a:schemeClr val="dk1"/>
                </a:solidFill>
              </a:rPr>
              <a:t>         </a:t>
            </a:r>
            <a:r>
              <a:rPr lang="en" sz="1400">
                <a:solidFill>
                  <a:srgbClr val="000096"/>
                </a:solidFill>
              </a:rPr>
              <a:t>&lt;/residence&gt;</a:t>
            </a:r>
            <a:br>
              <a:rPr lang="en" sz="1400">
                <a:solidFill>
                  <a:srgbClr val="000096"/>
                </a:solidFill>
              </a:rPr>
            </a:br>
            <a:r>
              <a:rPr lang="en" sz="1400">
                <a:solidFill>
                  <a:schemeClr val="dk1"/>
                </a:solidFill>
              </a:rPr>
              <a:t>         </a:t>
            </a:r>
            <a:r>
              <a:rPr lang="en" sz="1400">
                <a:solidFill>
                  <a:srgbClr val="000096"/>
                </a:solidFill>
              </a:rPr>
              <a:t>&lt;residence&gt;</a:t>
            </a:r>
            <a:br>
              <a:rPr lang="en" sz="1400">
                <a:solidFill>
                  <a:srgbClr val="000096"/>
                </a:solidFill>
              </a:rPr>
            </a:br>
            <a:r>
              <a:rPr lang="en" sz="1400">
                <a:solidFill>
                  <a:schemeClr val="dk1"/>
                </a:solidFill>
              </a:rPr>
              <a:t>                  </a:t>
            </a:r>
            <a:r>
              <a:rPr lang="en" sz="1400">
                <a:solidFill>
                  <a:srgbClr val="000096"/>
                </a:solidFill>
              </a:rPr>
              <a:t>&lt;placeName</a:t>
            </a:r>
            <a:r>
              <a:rPr lang="en" sz="1400">
                <a:solidFill>
                  <a:srgbClr val="F5844C"/>
                </a:solidFill>
              </a:rPr>
              <a:t> type</a:t>
            </a:r>
            <a:r>
              <a:rPr lang="en" sz="1400">
                <a:solidFill>
                  <a:srgbClr val="FF8040"/>
                </a:solidFill>
              </a:rPr>
              <a:t>=</a:t>
            </a:r>
            <a:r>
              <a:rPr lang="en" sz="1400">
                <a:solidFill>
                  <a:srgbClr val="993300"/>
                </a:solidFill>
              </a:rPr>
              <a:t>"UNKNOWN"</a:t>
            </a:r>
            <a:r>
              <a:rPr lang="en" sz="1400">
                <a:solidFill>
                  <a:srgbClr val="000096"/>
                </a:solidFill>
              </a:rPr>
              <a:t>&gt;</a:t>
            </a:r>
            <a:r>
              <a:rPr lang="en" sz="1400">
                <a:solidFill>
                  <a:schemeClr val="dk1"/>
                </a:solidFill>
              </a:rPr>
              <a:t>Bermuda</a:t>
            </a:r>
            <a:r>
              <a:rPr lang="en" sz="1400">
                <a:solidFill>
                  <a:srgbClr val="000096"/>
                </a:solidFill>
              </a:rPr>
              <a:t>&lt;/placeName&gt;</a:t>
            </a:r>
            <a:br>
              <a:rPr lang="en" sz="1400">
                <a:solidFill>
                  <a:srgbClr val="000096"/>
                </a:solidFill>
              </a:rPr>
            </a:br>
            <a:r>
              <a:rPr lang="en" sz="1400">
                <a:solidFill>
                  <a:schemeClr val="dk1"/>
                </a:solidFill>
              </a:rPr>
              <a:t>         </a:t>
            </a:r>
            <a:r>
              <a:rPr lang="en" sz="1400">
                <a:solidFill>
                  <a:srgbClr val="000096"/>
                </a:solidFill>
              </a:rPr>
              <a:t>&lt;/residence&gt;</a:t>
            </a:r>
            <a:br>
              <a:rPr lang="en" sz="1400">
                <a:solidFill>
                  <a:srgbClr val="000096"/>
                </a:solidFill>
              </a:rPr>
            </a:br>
            <a:r>
              <a:rPr lang="en" sz="1400">
                <a:solidFill>
                  <a:schemeClr val="dk1"/>
                </a:solidFill>
              </a:rPr>
              <a:t>         </a:t>
            </a:r>
            <a:r>
              <a:rPr lang="en" sz="1400">
                <a:solidFill>
                  <a:srgbClr val="000096"/>
                </a:solidFill>
              </a:rPr>
              <a:t>&lt;note</a:t>
            </a:r>
            <a:r>
              <a:rPr lang="en" sz="1400">
                <a:solidFill>
                  <a:srgbClr val="F5844C"/>
                </a:solidFill>
              </a:rPr>
              <a:t> </a:t>
            </a:r>
            <a:r>
              <a:rPr lang="en" sz="1400">
                <a:solidFill>
                  <a:srgbClr val="000096"/>
                </a:solidFill>
              </a:rPr>
              <a:t>&gt;</a:t>
            </a:r>
            <a:r>
              <a:rPr lang="en" sz="1400">
                <a:solidFill>
                  <a:schemeClr val="dk1"/>
                </a:solidFill>
              </a:rPr>
              <a:t>British abolitionist and autobiographer, author of _The History of Mary Prince_.</a:t>
            </a:r>
            <a:r>
              <a:rPr lang="en" sz="1400">
                <a:solidFill>
                  <a:srgbClr val="000096"/>
                </a:solidFill>
              </a:rPr>
              <a:t>&lt;/note&gt;</a:t>
            </a:r>
            <a:br>
              <a:rPr lang="en" sz="1400">
                <a:solidFill>
                  <a:srgbClr val="000096"/>
                </a:solidFill>
              </a:rPr>
            </a:br>
            <a:r>
              <a:rPr lang="en" sz="1400">
                <a:solidFill>
                  <a:srgbClr val="000096"/>
                </a:solidFill>
              </a:rPr>
              <a:t>&lt;/person&gt;</a:t>
            </a:r>
            <a:endParaRPr sz="23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“Counting and classification can be powerful parts of the process of creating knowledge. But they’re also tools of power in themselves.”</a:t>
            </a:r>
            <a:endParaRPr/>
          </a:p>
          <a:p>
            <a:pPr indent="0" lvl="0" marL="0" rtl="0" algn="l">
              <a:spcBef>
                <a:spcPts val="1200"/>
              </a:spcBef>
              <a:spcAft>
                <a:spcPts val="0"/>
              </a:spcAft>
              <a:buNone/>
            </a:pPr>
            <a:r>
              <a:rPr lang="en"/>
              <a:t>“An intersectional feminist approach to counting insists that we examine and…rethink the assumptions and beliefs behind our classification infrastructure.”</a:t>
            </a:r>
            <a:endParaRPr/>
          </a:p>
          <a:p>
            <a:pPr indent="457200" lvl="0" marL="0" rtl="0" algn="l">
              <a:spcBef>
                <a:spcPts val="1200"/>
              </a:spcBef>
              <a:spcAft>
                <a:spcPts val="0"/>
              </a:spcAft>
              <a:buNone/>
            </a:pPr>
            <a:r>
              <a:rPr lang="en"/>
              <a:t>—D’Ignazio and Klein, </a:t>
            </a:r>
            <a:r>
              <a:rPr i="1" lang="en"/>
              <a:t>Data Feminism</a:t>
            </a:r>
            <a:r>
              <a:rPr lang="en"/>
              <a:t>, 122-123</a:t>
            </a:r>
            <a:endParaRPr/>
          </a:p>
          <a:p>
            <a:pPr indent="0" lvl="0" marL="0" rtl="0" algn="l">
              <a:spcBef>
                <a:spcPts val="1200"/>
              </a:spcBef>
              <a:spcAft>
                <a:spcPts val="120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